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73"/>
  </p:notesMasterIdLst>
  <p:handoutMasterIdLst>
    <p:handoutMasterId r:id="rId74"/>
  </p:handoutMasterIdLst>
  <p:sldIdLst>
    <p:sldId id="293" r:id="rId5"/>
    <p:sldId id="287" r:id="rId6"/>
    <p:sldId id="510" r:id="rId7"/>
    <p:sldId id="606" r:id="rId8"/>
    <p:sldId id="318" r:id="rId9"/>
    <p:sldId id="599" r:id="rId10"/>
    <p:sldId id="600" r:id="rId11"/>
    <p:sldId id="601" r:id="rId12"/>
    <p:sldId id="602" r:id="rId13"/>
    <p:sldId id="551" r:id="rId14"/>
    <p:sldId id="603" r:id="rId15"/>
    <p:sldId id="604" r:id="rId16"/>
    <p:sldId id="605" r:id="rId17"/>
    <p:sldId id="580" r:id="rId18"/>
    <p:sldId id="574" r:id="rId19"/>
    <p:sldId id="576" r:id="rId20"/>
    <p:sldId id="612" r:id="rId21"/>
    <p:sldId id="581" r:id="rId22"/>
    <p:sldId id="445" r:id="rId23"/>
    <p:sldId id="573" r:id="rId24"/>
    <p:sldId id="535" r:id="rId25"/>
    <p:sldId id="537" r:id="rId26"/>
    <p:sldId id="538" r:id="rId27"/>
    <p:sldId id="539" r:id="rId28"/>
    <p:sldId id="582" r:id="rId29"/>
    <p:sldId id="541" r:id="rId30"/>
    <p:sldId id="542" r:id="rId31"/>
    <p:sldId id="543" r:id="rId32"/>
    <p:sldId id="545" r:id="rId33"/>
    <p:sldId id="558" r:id="rId34"/>
    <p:sldId id="559" r:id="rId35"/>
    <p:sldId id="560" r:id="rId36"/>
    <p:sldId id="561" r:id="rId37"/>
    <p:sldId id="562" r:id="rId38"/>
    <p:sldId id="563" r:id="rId39"/>
    <p:sldId id="566" r:id="rId40"/>
    <p:sldId id="567" r:id="rId41"/>
    <p:sldId id="594" r:id="rId42"/>
    <p:sldId id="583" r:id="rId43"/>
    <p:sldId id="546" r:id="rId44"/>
    <p:sldId id="547" r:id="rId45"/>
    <p:sldId id="548" r:id="rId46"/>
    <p:sldId id="549" r:id="rId47"/>
    <p:sldId id="550" r:id="rId48"/>
    <p:sldId id="552" r:id="rId49"/>
    <p:sldId id="553" r:id="rId50"/>
    <p:sldId id="554" r:id="rId51"/>
    <p:sldId id="555" r:id="rId52"/>
    <p:sldId id="556" r:id="rId53"/>
    <p:sldId id="523" r:id="rId54"/>
    <p:sldId id="524" r:id="rId55"/>
    <p:sldId id="608" r:id="rId56"/>
    <p:sldId id="526" r:id="rId57"/>
    <p:sldId id="527" r:id="rId58"/>
    <p:sldId id="609" r:id="rId59"/>
    <p:sldId id="530" r:id="rId60"/>
    <p:sldId id="532" r:id="rId61"/>
    <p:sldId id="610" r:id="rId62"/>
    <p:sldId id="611" r:id="rId63"/>
    <p:sldId id="584" r:id="rId64"/>
    <p:sldId id="533" r:id="rId65"/>
    <p:sldId id="521" r:id="rId66"/>
    <p:sldId id="595" r:id="rId67"/>
    <p:sldId id="534" r:id="rId68"/>
    <p:sldId id="607" r:id="rId69"/>
    <p:sldId id="585" r:id="rId70"/>
    <p:sldId id="579" r:id="rId71"/>
    <p:sldId id="596" r:id="rId72"/>
  </p:sldIdLst>
  <p:sldSz cx="12188825" cy="6858000"/>
  <p:notesSz cx="9296400" cy="7010400"/>
  <p:custDataLst>
    <p:tags r:id="rId75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293"/>
            <p14:sldId id="287"/>
            <p14:sldId id="510"/>
          </p14:sldIdLst>
        </p14:section>
        <p14:section name="Tabular Data" id="{861A8C13-9F0A-8A42-A48D-0F4F70CC1066}">
          <p14:sldIdLst>
            <p14:sldId id="606"/>
            <p14:sldId id="318"/>
            <p14:sldId id="599"/>
            <p14:sldId id="600"/>
            <p14:sldId id="601"/>
            <p14:sldId id="602"/>
            <p14:sldId id="551"/>
            <p14:sldId id="603"/>
            <p14:sldId id="604"/>
            <p14:sldId id="605"/>
          </p14:sldIdLst>
        </p14:section>
        <p14:section name="Auto ML" id="{368E3F84-71D5-DA48-97B2-02DB4183E70F}">
          <p14:sldIdLst>
            <p14:sldId id="580"/>
            <p14:sldId id="574"/>
            <p14:sldId id="576"/>
            <p14:sldId id="612"/>
          </p14:sldIdLst>
        </p14:section>
        <p14:section name="Computer Vision Applications" id="{4E717308-FEB0-D946-A9FA-AE2A190C0B63}">
          <p14:sldIdLst>
            <p14:sldId id="581"/>
            <p14:sldId id="445"/>
            <p14:sldId id="573"/>
            <p14:sldId id="535"/>
            <p14:sldId id="537"/>
            <p14:sldId id="538"/>
            <p14:sldId id="539"/>
          </p14:sldIdLst>
        </p14:section>
        <p14:section name="Images and Filtering" id="{BF048FB4-B0BA-5B49-B086-536C14DFBC09}">
          <p14:sldIdLst>
            <p14:sldId id="582"/>
            <p14:sldId id="541"/>
            <p14:sldId id="542"/>
            <p14:sldId id="543"/>
            <p14:sldId id="545"/>
            <p14:sldId id="558"/>
            <p14:sldId id="559"/>
            <p14:sldId id="560"/>
            <p14:sldId id="561"/>
            <p14:sldId id="562"/>
            <p14:sldId id="563"/>
            <p14:sldId id="566"/>
            <p14:sldId id="567"/>
            <p14:sldId id="594"/>
          </p14:sldIdLst>
        </p14:section>
        <p14:section name="Conv. Neural Networks" id="{82F97E46-D71E-F34F-915B-6AD67ED44D0A}">
          <p14:sldIdLst>
            <p14:sldId id="583"/>
            <p14:sldId id="546"/>
            <p14:sldId id="547"/>
            <p14:sldId id="548"/>
            <p14:sldId id="549"/>
            <p14:sldId id="550"/>
            <p14:sldId id="552"/>
            <p14:sldId id="553"/>
            <p14:sldId id="554"/>
            <p14:sldId id="555"/>
            <p14:sldId id="556"/>
            <p14:sldId id="523"/>
            <p14:sldId id="524"/>
            <p14:sldId id="608"/>
            <p14:sldId id="526"/>
            <p14:sldId id="527"/>
            <p14:sldId id="609"/>
            <p14:sldId id="530"/>
            <p14:sldId id="532"/>
            <p14:sldId id="610"/>
            <p14:sldId id="611"/>
          </p14:sldIdLst>
        </p14:section>
        <p14:section name="Transfer Learning" id="{18CC89F6-DF79-5741-8ABE-BAE18AFABA24}">
          <p14:sldIdLst>
            <p14:sldId id="584"/>
            <p14:sldId id="533"/>
            <p14:sldId id="521"/>
            <p14:sldId id="595"/>
            <p14:sldId id="534"/>
            <p14:sldId id="607"/>
          </p14:sldIdLst>
        </p14:section>
        <p14:section name="Final Project" id="{714A8A13-73CD-BA4E-A7CF-B918964F350B}">
          <p14:sldIdLst>
            <p14:sldId id="585"/>
            <p14:sldId id="579"/>
          </p14:sldIdLst>
        </p14:section>
        <p14:section name="Notebooks" id="{5EB9A57F-4E6B-3D40-B4CD-4CB72EB97BAD}">
          <p14:sldIdLst>
            <p14:sldId id="596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89921"/>
    <a:srgbClr val="383D3B"/>
    <a:srgbClr val="FF7A00"/>
    <a:srgbClr val="00ADAB"/>
    <a:srgbClr val="FFB03B"/>
    <a:srgbClr val="FFA725"/>
    <a:srgbClr val="FF9900"/>
    <a:srgbClr val="00673C"/>
    <a:srgbClr val="0F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3" autoAdjust="0"/>
    <p:restoredTop sz="87055" autoAdjust="0"/>
  </p:normalViewPr>
  <p:slideViewPr>
    <p:cSldViewPr snapToGrid="0">
      <p:cViewPr varScale="1">
        <p:scale>
          <a:sx n="160" d="100"/>
          <a:sy n="160" d="100"/>
        </p:scale>
        <p:origin x="184" y="176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838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2/26/20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2/26/20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Charcoal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n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D882E-985D-7442-AA89-C94CB6512D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F0E94-D857-0D4D-AF8A-FDCC2517CEA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1DEA6-D58F-9C45-A922-478949AE183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99299-687A-1844-9718-A9610CD171B4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98284-7581-3345-BB96-200CC9C90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977DE-887A-8B43-B9E1-4E7DCF99CB4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B57387-5B88-AD45-9C6D-9A48808502E7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892DB-1571-DD48-8621-D5DAF10F6930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A291C-2075-E143-98B7-C7337F206A82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2F952-2984-4A4F-8822-951B6C9F2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9518F-60EE-BE48-A66F-CEAE12BD090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20D30-4080-7E46-9031-A5B339A8541F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03A94-9C3B-5D4D-BCB6-55551F68DA0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80084-6547-0E44-8CB1-E1A34AAB3ECC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91B5B-B689-8A4E-A1F4-7F323E79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1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5255-8842-3C4E-B600-356AAF8F06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CB57E-C8E0-884A-B6BE-DBE2F3697DE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C2BC-1987-074A-AA94-406CFE3AAA8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384AD-8D7B-6144-B371-495DDE04DDDC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6D14-2E8B-9241-A8C2-15EDF2107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zon New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1" tIns="22840" rIns="45681" bIns="22840" rtlCol="0" anchor="ctr"/>
          <a:lstStyle/>
          <a:p>
            <a:pPr algn="ctr" defTabSz="913668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C6CE-518A-4144-881F-A8F2EF251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604BCE-1492-384D-97C0-6A23163EACF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9D375-1750-B84A-92FC-309293444A2B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9F8BC-2947-4942-8C3E-1AF79266C3D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72413-C4ED-F149-B422-2E60E5FFF9CF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66E-C2DF-BC4B-8063-E0D82A506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White slides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F522C-0BBF-BA4D-991D-137739459B45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5DF81-6FF3-F947-AC71-30FF773FB9A2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63D48-C452-FF4F-824C-130473FB4F5D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4109-22D0-EB49-B8D3-FE1C450EEB4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E843-1D6F-7948-AFFC-06E026845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D0DF-3613-4C4C-ABBB-B46EF1168B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F5BB5-9528-3F49-98D6-2F61ADFA23F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1CC56-A9E7-2843-BBA9-61500C755F9C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85B3-B8A2-BC41-AF48-E72563D25439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E6A656-BD7E-4648-A943-A29481EED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9C36-6BC5-5F45-8680-E9052D7F9CF6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DD14AB-5137-DD42-ABF2-C01DC828E64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86968-E791-454C-91AC-2B1058B53ED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15940-F21E-6A48-83BF-8D3E7A2390A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7FCD23-2F9F-8345-B3C4-2C2FA8B0E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87A3B-3751-5C43-8677-5FC5C71E92D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DDD56-837C-F140-B01B-BF57FCA700B5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3B706-E0D7-2342-ACAA-71DA57778B05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1AADC-9BD5-2745-B67B-0F9F62645BED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F8CF1-89C2-6E4D-987C-D9CE563E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FEE75-1CDF-7246-9A87-3C2B5225E1E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93925-13C4-6F43-ACAE-3866A30F193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81F7A-3A18-AB46-867B-7E8458B04933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CA6E-2B65-534D-9441-192FBC02D4D1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97CB0-1D08-6D4C-A10D-489878D06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DE5F-8721-DE43-8750-69EFC7EBB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-1"/>
            <a:ext cx="3683106" cy="4670425"/>
          </a:xfrm>
          <a:prstGeom prst="rect">
            <a:avLst/>
          </a:prstGeom>
          <a:solidFill>
            <a:srgbClr val="383D3B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49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4114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22661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105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0246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CC-BY-SA-4.0</a:t>
            </a:r>
            <a:endParaRPr lang="en-US" sz="800" b="0" i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97" r:id="rId2"/>
    <p:sldLayoutId id="2147483774" r:id="rId3"/>
    <p:sldLayoutId id="2147483757" r:id="rId4"/>
    <p:sldLayoutId id="2147483799" r:id="rId5"/>
    <p:sldLayoutId id="2147483800" r:id="rId6"/>
    <p:sldLayoutId id="214748376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8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764" r:id="rId28"/>
    <p:sldLayoutId id="2147483765" r:id="rId29"/>
    <p:sldLayoutId id="2147483766" r:id="rId30"/>
    <p:sldLayoutId id="2147483801" r:id="rId31"/>
    <p:sldLayoutId id="2147483798" r:id="rId32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convolutional-neural-networks/pooling.html" TargetMode="External"/><Relationship Id="rId2" Type="http://schemas.openxmlformats.org/officeDocument/2006/relationships/hyperlink" Target="https://d2l.ai/chapter_convolutional-neural-networks/conv-layer.html#convolutional-layers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hyperlink" Target="https://d2l.ai/chapter_multilayer-perceptrons/mlp-gluon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https://d2l.ai/chapter_convolutional-neural-networks/lenet.html" TargetMode="Externa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hyperlink" Target="https://d2l.ai/chapter_convolutional-modern/alexnet.html" TargetMode="Externa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2l.ai/chapter_convolutional-modern/vgg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2l.ai/chapter_convolutional-modern/resnet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luon-cv.mxnet.io/model_zoo/classification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labs/datawig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Encoding - Example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F40E4-93C2-9846-A2D3-58B463A4EC1B}"/>
              </a:ext>
            </a:extLst>
          </p:cNvPr>
          <p:cNvSpPr txBox="1"/>
          <p:nvPr/>
        </p:nvSpPr>
        <p:spPr>
          <a:xfrm>
            <a:off x="559727" y="1400101"/>
            <a:ext cx="4401379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import pandas as pd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df = </a:t>
            </a:r>
            <a:r>
              <a:rPr lang="en-US" sz="2000" dirty="0" err="1"/>
              <a:t>pd.DataFrame</a:t>
            </a:r>
            <a:r>
              <a:rPr lang="en-US" sz="2000" dirty="0"/>
              <a:t>([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['green', 'S', 10.1, 'shirt'],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['red', 'M', 13.5, 'pants'],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['blue', 'L', 15.3, 'shirt']])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df.columns</a:t>
            </a:r>
            <a:r>
              <a:rPr lang="en-US" sz="2000" dirty="0"/>
              <a:t> = ['color', 'size', 'price', '</a:t>
            </a:r>
            <a:r>
              <a:rPr lang="en-US" sz="2000" dirty="0" err="1"/>
              <a:t>classlabel</a:t>
            </a:r>
            <a:r>
              <a:rPr lang="en-US" sz="2000" dirty="0"/>
              <a:t>']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79411-EDCE-7A41-8BFF-BB30588A1FE1}"/>
              </a:ext>
            </a:extLst>
          </p:cNvPr>
          <p:cNvSpPr/>
          <p:nvPr/>
        </p:nvSpPr>
        <p:spPr>
          <a:xfrm>
            <a:off x="5759818" y="2202723"/>
            <a:ext cx="5134577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from </a:t>
            </a:r>
            <a:r>
              <a:rPr lang="en-US" sz="1800" dirty="0" err="1"/>
              <a:t>sklearn.preprocessing</a:t>
            </a:r>
            <a:r>
              <a:rPr lang="en-US" sz="1800" dirty="0"/>
              <a:t> import </a:t>
            </a:r>
            <a:r>
              <a:rPr lang="en-US" sz="1800" dirty="0" err="1"/>
              <a:t>LabelEncoder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class_le</a:t>
            </a:r>
            <a:r>
              <a:rPr lang="en-US" sz="1800" dirty="0"/>
              <a:t> = </a:t>
            </a:r>
            <a:r>
              <a:rPr lang="en-US" sz="1800" dirty="0" err="1"/>
              <a:t>LabelEncoder</a:t>
            </a:r>
            <a:r>
              <a:rPr lang="en-US" sz="1800" dirty="0"/>
              <a:t>()</a:t>
            </a:r>
          </a:p>
          <a:p>
            <a:r>
              <a:rPr lang="en-US" sz="1800" dirty="0"/>
              <a:t>y = </a:t>
            </a:r>
            <a:r>
              <a:rPr lang="en-US" sz="1800" dirty="0" err="1"/>
              <a:t>class_le.fit_transform</a:t>
            </a:r>
            <a:r>
              <a:rPr lang="en-US" sz="1800" dirty="0"/>
              <a:t>(df[color'].values)</a:t>
            </a:r>
          </a:p>
          <a:p>
            <a:r>
              <a:rPr lang="en-US" sz="1800" dirty="0"/>
              <a:t>print(y)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DCE46-7E11-A441-8169-C265B7A3E7EC}"/>
              </a:ext>
            </a:extLst>
          </p:cNvPr>
          <p:cNvSpPr txBox="1"/>
          <p:nvPr/>
        </p:nvSpPr>
        <p:spPr>
          <a:xfrm>
            <a:off x="5866822" y="3916613"/>
            <a:ext cx="3267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It returns: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[1 2 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9E48B-BE3C-954D-87A3-42DE232A306B}"/>
              </a:ext>
            </a:extLst>
          </p:cNvPr>
          <p:cNvSpPr txBox="1"/>
          <p:nvPr/>
        </p:nvSpPr>
        <p:spPr>
          <a:xfrm>
            <a:off x="5715525" y="1530484"/>
            <a:ext cx="5223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Let’s encode the </a:t>
            </a:r>
            <a:r>
              <a:rPr lang="en-US" sz="2000" b="1" dirty="0"/>
              <a:t>color</a:t>
            </a:r>
            <a:r>
              <a:rPr lang="en-US" sz="2000" dirty="0"/>
              <a:t> field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826E-F7BC-D84D-BC4F-AEE973540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" y="4504467"/>
            <a:ext cx="3328966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5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Encoding - Example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F40E4-93C2-9846-A2D3-58B463A4EC1B}"/>
              </a:ext>
            </a:extLst>
          </p:cNvPr>
          <p:cNvSpPr txBox="1"/>
          <p:nvPr/>
        </p:nvSpPr>
        <p:spPr>
          <a:xfrm>
            <a:off x="559727" y="1400101"/>
            <a:ext cx="4401379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import pandas as pd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df = </a:t>
            </a:r>
            <a:r>
              <a:rPr lang="en-US" sz="2000" dirty="0" err="1"/>
              <a:t>pd.DataFrame</a:t>
            </a:r>
            <a:r>
              <a:rPr lang="en-US" sz="2000" dirty="0"/>
              <a:t>([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['green', 'S', 10.1, 'shirt'],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['red', 'M', 13.5, 'pants'],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['blue', 'L', 15.3, 'shirt']])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df.columns</a:t>
            </a:r>
            <a:r>
              <a:rPr lang="en-US" sz="2000" dirty="0"/>
              <a:t> = ['color', 'size', 'price', '</a:t>
            </a:r>
            <a:r>
              <a:rPr lang="en-US" sz="2000" dirty="0" err="1"/>
              <a:t>classlabel</a:t>
            </a:r>
            <a:r>
              <a:rPr lang="en-US" sz="2000" dirty="0"/>
              <a:t>']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79411-EDCE-7A41-8BFF-BB30588A1FE1}"/>
              </a:ext>
            </a:extLst>
          </p:cNvPr>
          <p:cNvSpPr/>
          <p:nvPr/>
        </p:nvSpPr>
        <p:spPr>
          <a:xfrm>
            <a:off x="5759818" y="2202723"/>
            <a:ext cx="5134577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from </a:t>
            </a:r>
            <a:r>
              <a:rPr lang="en-US" sz="1800" dirty="0" err="1"/>
              <a:t>sklearn.preprocessing</a:t>
            </a:r>
            <a:r>
              <a:rPr lang="en-US" sz="1800" dirty="0"/>
              <a:t> import </a:t>
            </a:r>
            <a:r>
              <a:rPr lang="en-US" sz="1800" dirty="0" err="1"/>
              <a:t>LabelEncoder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class_le</a:t>
            </a:r>
            <a:r>
              <a:rPr lang="en-US" sz="1800" dirty="0"/>
              <a:t> = </a:t>
            </a:r>
            <a:r>
              <a:rPr lang="en-US" sz="1800" dirty="0" err="1"/>
              <a:t>LabelEncoder</a:t>
            </a:r>
            <a:r>
              <a:rPr lang="en-US" sz="1800" dirty="0"/>
              <a:t>()</a:t>
            </a:r>
          </a:p>
          <a:p>
            <a:r>
              <a:rPr lang="en-US" sz="1800" dirty="0"/>
              <a:t>y = </a:t>
            </a:r>
            <a:r>
              <a:rPr lang="en-US" sz="1800" dirty="0" err="1"/>
              <a:t>class_le.fit_transform</a:t>
            </a:r>
            <a:r>
              <a:rPr lang="en-US" sz="1800" dirty="0"/>
              <a:t>(df[color'].values)</a:t>
            </a:r>
          </a:p>
          <a:p>
            <a:r>
              <a:rPr lang="en-US" sz="1800" dirty="0"/>
              <a:t>print(y)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DCE46-7E11-A441-8169-C265B7A3E7EC}"/>
              </a:ext>
            </a:extLst>
          </p:cNvPr>
          <p:cNvSpPr txBox="1"/>
          <p:nvPr/>
        </p:nvSpPr>
        <p:spPr>
          <a:xfrm>
            <a:off x="5866822" y="3916613"/>
            <a:ext cx="3267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It returns: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[1 2 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9E48B-BE3C-954D-87A3-42DE232A306B}"/>
              </a:ext>
            </a:extLst>
          </p:cNvPr>
          <p:cNvSpPr txBox="1"/>
          <p:nvPr/>
        </p:nvSpPr>
        <p:spPr>
          <a:xfrm>
            <a:off x="5715525" y="1530484"/>
            <a:ext cx="5223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Let’s encode the </a:t>
            </a:r>
            <a:r>
              <a:rPr lang="en-US" sz="2000" b="1" dirty="0"/>
              <a:t>color</a:t>
            </a:r>
            <a:r>
              <a:rPr lang="en-US" sz="2000" dirty="0"/>
              <a:t> field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CAF9F1-3D23-5C4B-9289-89320FEFB6D7}"/>
              </a:ext>
            </a:extLst>
          </p:cNvPr>
          <p:cNvSpPr/>
          <p:nvPr/>
        </p:nvSpPr>
        <p:spPr>
          <a:xfrm>
            <a:off x="5866822" y="4289898"/>
            <a:ext cx="942540" cy="488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BE3BC5-EA62-334B-92EC-C62376421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" y="4504467"/>
            <a:ext cx="3328966" cy="1645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4659C7-9450-5A4C-B12C-8C3954EDB07F}"/>
              </a:ext>
            </a:extLst>
          </p:cNvPr>
          <p:cNvSpPr/>
          <p:nvPr/>
        </p:nvSpPr>
        <p:spPr>
          <a:xfrm>
            <a:off x="971159" y="4544965"/>
            <a:ext cx="535021" cy="1479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0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A69C31-2291-2543-BF80-8510B3FC3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Problem:</a:t>
            </a:r>
            <a:r>
              <a:rPr lang="en-US" sz="2800" b="1" dirty="0"/>
              <a:t> </a:t>
            </a:r>
            <a:r>
              <a:rPr lang="en-US" sz="2800" dirty="0"/>
              <a:t>Encoding categorical variables with integers is wrong because the  ordering and size of the integers is meaningless.</a:t>
            </a:r>
          </a:p>
          <a:p>
            <a:pPr marL="0" indent="0">
              <a:buNone/>
            </a:pPr>
            <a:r>
              <a:rPr lang="en-US" sz="2800" b="1" dirty="0"/>
              <a:t>One-hot-encoding: </a:t>
            </a:r>
            <a:r>
              <a:rPr lang="en-US" sz="2800" dirty="0"/>
              <a:t>Explode the categorical attributes into many binary attributes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D9C699-865B-D248-82B3-B3B0DEA11AF1}"/>
              </a:ext>
            </a:extLst>
          </p:cNvPr>
          <p:cNvSpPr/>
          <p:nvPr/>
        </p:nvSpPr>
        <p:spPr>
          <a:xfrm>
            <a:off x="5342374" y="3209809"/>
            <a:ext cx="4480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pd.get_dummies</a:t>
            </a:r>
            <a:r>
              <a:rPr lang="en-US" sz="2000" b="1" dirty="0"/>
              <a:t>(df, columns=['color'])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44D13-CA96-A042-8DF8-D9758CCF0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8" y="3775608"/>
            <a:ext cx="3328966" cy="164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25CE7C-49CF-8A4A-A0E0-64B4CE4C0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93" y="3775608"/>
            <a:ext cx="61722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6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A69C31-2291-2543-BF80-8510B3FC3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Problem:</a:t>
            </a:r>
            <a:r>
              <a:rPr lang="en-US" sz="2800" b="1" dirty="0"/>
              <a:t> </a:t>
            </a:r>
            <a:r>
              <a:rPr lang="en-US" sz="2800" dirty="0"/>
              <a:t>Encoding categorical variables with integers is wrong because the  ordering and size of the integers is meaningless.</a:t>
            </a:r>
          </a:p>
          <a:p>
            <a:pPr marL="0" indent="0">
              <a:buNone/>
            </a:pPr>
            <a:r>
              <a:rPr lang="en-US" sz="2800" b="1" dirty="0"/>
              <a:t>One-hot-encoding: </a:t>
            </a:r>
            <a:r>
              <a:rPr lang="en-US" sz="2800" dirty="0"/>
              <a:t>Explode the categorical attributes into many binary attributes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DF920D-76BB-5A45-9394-8ED1BDE7B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8" y="3775608"/>
            <a:ext cx="3328966" cy="16459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9F47B0-D512-9F48-BDE7-FB021DAEF551}"/>
              </a:ext>
            </a:extLst>
          </p:cNvPr>
          <p:cNvSpPr/>
          <p:nvPr/>
        </p:nvSpPr>
        <p:spPr>
          <a:xfrm>
            <a:off x="1073852" y="3748872"/>
            <a:ext cx="632298" cy="164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CB5DAE-7EBE-D940-8D42-68BC4E03F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93" y="3775608"/>
            <a:ext cx="6172200" cy="1701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EA6E0E-F0B1-2244-BBB3-18AC81FA6BA2}"/>
              </a:ext>
            </a:extLst>
          </p:cNvPr>
          <p:cNvSpPr/>
          <p:nvPr/>
        </p:nvSpPr>
        <p:spPr>
          <a:xfrm>
            <a:off x="7457170" y="3748872"/>
            <a:ext cx="3432723" cy="1645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B8295-7893-AE49-B5FD-EFEDC07226A5}"/>
              </a:ext>
            </a:extLst>
          </p:cNvPr>
          <p:cNvSpPr/>
          <p:nvPr/>
        </p:nvSpPr>
        <p:spPr>
          <a:xfrm>
            <a:off x="5342374" y="3209809"/>
            <a:ext cx="4480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pd.get_dummies</a:t>
            </a:r>
            <a:r>
              <a:rPr lang="en-US" sz="2000" b="1" dirty="0"/>
              <a:t>(df, columns=['color'])</a:t>
            </a:r>
          </a:p>
        </p:txBody>
      </p:sp>
    </p:spTree>
    <p:extLst>
      <p:ext uri="{BB962C8B-B14F-4D97-AF65-F5344CB8AC3E}">
        <p14:creationId xmlns:p14="http://schemas.microsoft.com/office/powerpoint/2010/main" val="376404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b="1" dirty="0" err="1">
                <a:solidFill>
                  <a:schemeClr val="accent3"/>
                </a:solidFill>
              </a:rPr>
              <a:t>AutoML</a:t>
            </a:r>
            <a:endParaRPr lang="en-US" sz="2800" b="1" dirty="0">
              <a:solidFill>
                <a:schemeClr val="accent3"/>
              </a:solidFill>
            </a:endParaRPr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80353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AutoML</a:t>
            </a:r>
            <a:r>
              <a:rPr lang="en-US" sz="2800" dirty="0"/>
              <a:t> helps automating some of the tasks related to ML model development and training such as:</a:t>
            </a:r>
          </a:p>
          <a:p>
            <a:pPr marL="778857" lvl="1" indent="-342900"/>
            <a:r>
              <a:rPr lang="en-US" sz="2800" dirty="0"/>
              <a:t>Preprocessing and cleaning data</a:t>
            </a:r>
          </a:p>
          <a:p>
            <a:pPr marL="778857" lvl="1" indent="-342900"/>
            <a:r>
              <a:rPr lang="en-US" sz="2800" dirty="0"/>
              <a:t>Feature selection</a:t>
            </a:r>
          </a:p>
          <a:p>
            <a:pPr marL="778857" lvl="1" indent="-342900"/>
            <a:r>
              <a:rPr lang="en-US" sz="2800" dirty="0"/>
              <a:t>ML model selection</a:t>
            </a:r>
          </a:p>
          <a:p>
            <a:pPr marL="778857" lvl="1" indent="-342900"/>
            <a:r>
              <a:rPr lang="en-US" sz="2800" dirty="0"/>
              <a:t>Hyper-parameter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0147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               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AutoML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 Hands 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Open source </a:t>
            </a:r>
            <a:r>
              <a:rPr lang="en-US" sz="2800" dirty="0" err="1"/>
              <a:t>AutoML</a:t>
            </a:r>
            <a:r>
              <a:rPr lang="en-US" sz="2800" dirty="0"/>
              <a:t> Toolkit (AMLT) created by Amazon AI</a:t>
            </a:r>
          </a:p>
          <a:p>
            <a:r>
              <a:rPr lang="en-US" sz="2800" dirty="0"/>
              <a:t>With </a:t>
            </a:r>
            <a:r>
              <a:rPr lang="en-US" sz="2800" b="1" dirty="0" err="1">
                <a:solidFill>
                  <a:schemeClr val="accent3"/>
                </a:solidFill>
              </a:rPr>
              <a:t>AutoGluon</a:t>
            </a:r>
            <a:r>
              <a:rPr lang="en-US" sz="2800" dirty="0"/>
              <a:t>, state of the art ML results can be achieved in a few lines of Python code.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</a:t>
            </a:r>
            <a:r>
              <a:rPr lang="en-US" sz="2800" b="1" dirty="0"/>
              <a:t>EMBK-NLP-DAY4-AUTOGLUON-NLP-NB.ipynb</a:t>
            </a:r>
            <a:r>
              <a:rPr lang="en-US" sz="2800" dirty="0"/>
              <a:t> to see it in action, on our final project dataset (predicting </a:t>
            </a:r>
            <a:r>
              <a:rPr lang="en-US" sz="2800" b="1" dirty="0" err="1"/>
              <a:t>log_votes</a:t>
            </a:r>
            <a:r>
              <a:rPr lang="en-US" sz="2800" dirty="0"/>
              <a:t>).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F7BAD-3FE0-B64A-911B-5F210C7A4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9" y="3115406"/>
            <a:ext cx="9719725" cy="9890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902A2C-95CD-004B-B160-DD14A803A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9205" y="203732"/>
            <a:ext cx="2962191" cy="99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7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95F144-D62A-124E-9608-133FE15DB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9205" y="203732"/>
            <a:ext cx="2962191" cy="9926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180303-E4B5-7146-B079-8DFF9BE76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183984"/>
            <a:ext cx="11161461" cy="4599628"/>
          </a:xfrm>
        </p:spPr>
        <p:txBody>
          <a:bodyPr/>
          <a:lstStyle/>
          <a:p>
            <a:r>
              <a:rPr lang="en-US" dirty="0"/>
              <a:t>Easy to Use – Built-in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E5B15-CAF2-C34E-9012-1886C630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60" y="1761207"/>
            <a:ext cx="10645954" cy="32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7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 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b="1" dirty="0">
                <a:solidFill>
                  <a:schemeClr val="accent3"/>
                </a:solidFill>
              </a:rPr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65061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Motivation and Applications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AWS </a:t>
            </a:r>
            <a:r>
              <a:rPr lang="en-US" sz="2400" b="1" dirty="0" err="1"/>
              <a:t>Rekognition</a:t>
            </a:r>
            <a:r>
              <a:rPr lang="en-US" sz="2400" b="1" dirty="0"/>
              <a:t>: AWS service for different computer vision tasks.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6B4AF9-7C58-524D-8744-7714172426F3}"/>
              </a:ext>
            </a:extLst>
          </p:cNvPr>
          <p:cNvGrpSpPr>
            <a:grpSpLocks noChangeAspect="1"/>
          </p:cNvGrpSpPr>
          <p:nvPr/>
        </p:nvGrpSpPr>
        <p:grpSpPr>
          <a:xfrm>
            <a:off x="1218069" y="3952961"/>
            <a:ext cx="4045517" cy="2049333"/>
            <a:chOff x="1043052" y="4217610"/>
            <a:chExt cx="4266557" cy="23425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EC50E9-FEE0-A547-A3EA-EFCD286E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052" y="4217610"/>
              <a:ext cx="4266557" cy="23425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E1CC3B-1356-C849-85D5-F7F48D4AF421}"/>
                </a:ext>
              </a:extLst>
            </p:cNvPr>
            <p:cNvSpPr txBox="1"/>
            <p:nvPr/>
          </p:nvSpPr>
          <p:spPr>
            <a:xfrm>
              <a:off x="1105411" y="6141751"/>
              <a:ext cx="1782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Text in Images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8090C6-6DE5-C940-8A7C-2D93BD08ED04}"/>
              </a:ext>
            </a:extLst>
          </p:cNvPr>
          <p:cNvGrpSpPr>
            <a:grpSpLocks noChangeAspect="1"/>
          </p:cNvGrpSpPr>
          <p:nvPr/>
        </p:nvGrpSpPr>
        <p:grpSpPr>
          <a:xfrm>
            <a:off x="6094412" y="3929458"/>
            <a:ext cx="3800519" cy="2065358"/>
            <a:chOff x="5995376" y="4154850"/>
            <a:chExt cx="4270248" cy="23206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35F762-A0DA-CD47-81DE-A947C8DF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376" y="4154850"/>
              <a:ext cx="4270248" cy="23206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281007-ECC1-5E44-8403-1450E5C2DA4A}"/>
                </a:ext>
              </a:extLst>
            </p:cNvPr>
            <p:cNvSpPr txBox="1"/>
            <p:nvPr/>
          </p:nvSpPr>
          <p:spPr>
            <a:xfrm>
              <a:off x="7862402" y="6084261"/>
              <a:ext cx="2403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Movement Tracking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6C7735-3296-5E4A-AA6D-A73A5A91A17F}"/>
              </a:ext>
            </a:extLst>
          </p:cNvPr>
          <p:cNvGrpSpPr>
            <a:grpSpLocks noChangeAspect="1"/>
          </p:cNvGrpSpPr>
          <p:nvPr/>
        </p:nvGrpSpPr>
        <p:grpSpPr>
          <a:xfrm>
            <a:off x="6606543" y="1766449"/>
            <a:ext cx="3607310" cy="2083368"/>
            <a:chOff x="6187156" y="1258237"/>
            <a:chExt cx="4635431" cy="25566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A5347D-570A-CA4C-9C87-B13A4622D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7156" y="1258237"/>
              <a:ext cx="4635431" cy="25566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A658D6-B25C-0140-9C09-6FF6D00D37CF}"/>
                </a:ext>
              </a:extLst>
            </p:cNvPr>
            <p:cNvSpPr txBox="1"/>
            <p:nvPr/>
          </p:nvSpPr>
          <p:spPr>
            <a:xfrm>
              <a:off x="7876872" y="3380215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Celebrity Recognition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D1EEE4-67BA-BB49-8D6B-9F645841DFF7}"/>
              </a:ext>
            </a:extLst>
          </p:cNvPr>
          <p:cNvGrpSpPr>
            <a:grpSpLocks noChangeAspect="1"/>
          </p:cNvGrpSpPr>
          <p:nvPr/>
        </p:nvGrpSpPr>
        <p:grpSpPr>
          <a:xfrm>
            <a:off x="1647920" y="1766449"/>
            <a:ext cx="3833244" cy="2083368"/>
            <a:chOff x="1105412" y="1238859"/>
            <a:chExt cx="4307015" cy="23408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D8A7CA-6455-C44F-9DBE-CDA694D8C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5412" y="1238859"/>
              <a:ext cx="4278131" cy="23408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40684-ADD4-AF4E-A311-D536BE7287B2}"/>
                </a:ext>
              </a:extLst>
            </p:cNvPr>
            <p:cNvSpPr txBox="1"/>
            <p:nvPr/>
          </p:nvSpPr>
          <p:spPr>
            <a:xfrm>
              <a:off x="3320188" y="3177509"/>
              <a:ext cx="209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Object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342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800" b="1" dirty="0"/>
              <a:t>Day 1</a:t>
            </a:r>
            <a:r>
              <a:rPr lang="en-US" sz="2800" dirty="0"/>
              <a:t>: Introduction to ML, Model Building, Text Processing, Bag of Words (</a:t>
            </a:r>
            <a:r>
              <a:rPr lang="en-US" sz="2800" dirty="0" err="1"/>
              <a:t>BoW</a:t>
            </a:r>
            <a:r>
              <a:rPr lang="en-US" sz="2800" dirty="0"/>
              <a:t>), and K Nearest Neighbors Model (KNN)</a:t>
            </a:r>
          </a:p>
          <a:p>
            <a:pPr marL="285750" indent="-285750"/>
            <a:r>
              <a:rPr lang="en-US" sz="2800" b="1" dirty="0"/>
              <a:t>Day 2: </a:t>
            </a:r>
            <a:r>
              <a:rPr lang="en-US" sz="2800" dirty="0"/>
              <a:t>Tree-based Models</a:t>
            </a:r>
            <a:r>
              <a:rPr lang="en-US" sz="2800" b="1" dirty="0"/>
              <a:t>, </a:t>
            </a:r>
            <a:r>
              <a:rPr lang="en-US" sz="2800" dirty="0"/>
              <a:t>Regression Models, Optimization, Regularization, Hyperparameter Tuning, and AWS AI/ML Services</a:t>
            </a:r>
          </a:p>
          <a:p>
            <a:pPr marL="285750" indent="-285750"/>
            <a:r>
              <a:rPr lang="en-US" sz="2800" b="1" dirty="0"/>
              <a:t>Day 3: </a:t>
            </a:r>
            <a:r>
              <a:rPr lang="en-US" sz="2800" dirty="0"/>
              <a:t>Neural Networks, Word Embeddings, Recurrent Neural Networks (RNN), and Transformers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/>
            <a:r>
              <a:rPr lang="en-US" sz="2800" b="1" dirty="0"/>
              <a:t>Day 4: </a:t>
            </a:r>
            <a:r>
              <a:rPr lang="en-US" sz="2800" dirty="0"/>
              <a:t>Tabular Data, </a:t>
            </a:r>
            <a:r>
              <a:rPr lang="en-US" sz="2800" dirty="0" err="1"/>
              <a:t>AutoGluon</a:t>
            </a:r>
            <a:r>
              <a:rPr lang="en-US" sz="2800" dirty="0"/>
              <a:t>, Image Classification, Convolutional Neural Networks (CNN), and Transfer Learning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42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Motivation and Applications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AWS Visual Search: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3"/>
                </a:solidFill>
              </a:rPr>
              <a:t>“A picture is worth a thousand words.”</a:t>
            </a:r>
            <a:r>
              <a:rPr lang="en-US" sz="2800" dirty="0"/>
              <a:t> </a:t>
            </a:r>
          </a:p>
          <a:p>
            <a:pPr marL="778857" lvl="1" indent="-342900"/>
            <a:r>
              <a:rPr lang="en-US" sz="2800" dirty="0"/>
              <a:t>It is a useful search method that takes an image as input and returns similar other images.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DFB84-ED26-F345-A428-6ACC46260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8" y="2960016"/>
            <a:ext cx="5291922" cy="2284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B8A44B-C6D8-D34A-8AA8-90939B2A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70" y="2960017"/>
            <a:ext cx="6176185" cy="2284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03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(CV)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Although we only focus on </a:t>
            </a:r>
            <a:r>
              <a:rPr lang="en-US" sz="2800" dirty="0">
                <a:solidFill>
                  <a:schemeClr val="accent3"/>
                </a:solidFill>
              </a:rPr>
              <a:t>image classification</a:t>
            </a:r>
            <a:r>
              <a:rPr lang="en-US" sz="2800" dirty="0"/>
              <a:t>, we can mention </a:t>
            </a:r>
            <a:r>
              <a:rPr lang="en-US" sz="2800" dirty="0">
                <a:solidFill>
                  <a:schemeClr val="accent3"/>
                </a:solidFill>
              </a:rPr>
              <a:t>three</a:t>
            </a:r>
            <a:r>
              <a:rPr lang="en-US" sz="2800" dirty="0"/>
              <a:t> main areas. </a:t>
            </a:r>
          </a:p>
        </p:txBody>
      </p:sp>
    </p:spTree>
    <p:extLst>
      <p:ext uri="{BB962C8B-B14F-4D97-AF65-F5344CB8AC3E}">
        <p14:creationId xmlns:p14="http://schemas.microsoft.com/office/powerpoint/2010/main" val="396802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(CV)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Although we only focus on </a:t>
            </a:r>
            <a:r>
              <a:rPr lang="en-US" sz="2800" dirty="0">
                <a:solidFill>
                  <a:schemeClr val="accent3"/>
                </a:solidFill>
              </a:rPr>
              <a:t>image classification</a:t>
            </a:r>
            <a:r>
              <a:rPr lang="en-US" sz="2800" dirty="0"/>
              <a:t>, we can mention </a:t>
            </a:r>
            <a:r>
              <a:rPr lang="en-US" sz="2800" dirty="0">
                <a:solidFill>
                  <a:schemeClr val="accent3"/>
                </a:solidFill>
              </a:rPr>
              <a:t>three</a:t>
            </a:r>
            <a:r>
              <a:rPr lang="en-US" sz="2800" dirty="0"/>
              <a:t> main areas.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Classification: </a:t>
            </a:r>
            <a:r>
              <a:rPr lang="en-US" sz="2400" dirty="0"/>
              <a:t>What category (</a:t>
            </a:r>
            <a:r>
              <a:rPr lang="en-US" sz="2400" dirty="0" err="1"/>
              <a:t>ies</a:t>
            </a:r>
            <a:r>
              <a:rPr lang="en-US" sz="2400" dirty="0"/>
              <a:t>) does this image belong to?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B01F2-2C74-EC42-9BC8-34D617F8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3630168"/>
            <a:ext cx="3568431" cy="2516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74607-06F2-FD48-9132-BB582012E479}"/>
              </a:ext>
            </a:extLst>
          </p:cNvPr>
          <p:cNvSpPr txBox="1"/>
          <p:nvPr/>
        </p:nvSpPr>
        <p:spPr>
          <a:xfrm>
            <a:off x="6094412" y="4179439"/>
            <a:ext cx="1613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Breakfast ?</a:t>
            </a:r>
          </a:p>
          <a:p>
            <a:r>
              <a:rPr lang="en-US" sz="2000" b="1" dirty="0"/>
              <a:t>Lunch ?</a:t>
            </a:r>
          </a:p>
          <a:p>
            <a:r>
              <a:rPr lang="en-US" sz="2000" b="1" dirty="0"/>
              <a:t>Dinner ?</a:t>
            </a:r>
          </a:p>
        </p:txBody>
      </p:sp>
    </p:spTree>
    <p:extLst>
      <p:ext uri="{BB962C8B-B14F-4D97-AF65-F5344CB8AC3E}">
        <p14:creationId xmlns:p14="http://schemas.microsoft.com/office/powerpoint/2010/main" val="190819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(CV)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Although we only focus on </a:t>
            </a:r>
            <a:r>
              <a:rPr lang="en-US" sz="2800" dirty="0">
                <a:solidFill>
                  <a:schemeClr val="accent3"/>
                </a:solidFill>
              </a:rPr>
              <a:t>image classification</a:t>
            </a:r>
            <a:r>
              <a:rPr lang="en-US" sz="2800" dirty="0"/>
              <a:t>, we can mention </a:t>
            </a:r>
            <a:r>
              <a:rPr lang="en-US" sz="2800" dirty="0">
                <a:solidFill>
                  <a:schemeClr val="accent3"/>
                </a:solidFill>
              </a:rPr>
              <a:t>three</a:t>
            </a:r>
            <a:r>
              <a:rPr lang="en-US" sz="2800" dirty="0"/>
              <a:t> main areas.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Classification: </a:t>
            </a:r>
            <a:r>
              <a:rPr lang="en-US" sz="2400" dirty="0"/>
              <a:t>What category (</a:t>
            </a:r>
            <a:r>
              <a:rPr lang="en-US" sz="2400" dirty="0" err="1"/>
              <a:t>ies</a:t>
            </a:r>
            <a:r>
              <a:rPr lang="en-US" sz="2400" dirty="0"/>
              <a:t>) does this image belong to?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Detection: </a:t>
            </a:r>
            <a:r>
              <a:rPr lang="en-US" sz="2400" dirty="0"/>
              <a:t>What are the locations of detected objects?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DC5D3-1909-3442-B7D7-B7652E00F99F}"/>
              </a:ext>
            </a:extLst>
          </p:cNvPr>
          <p:cNvSpPr txBox="1"/>
          <p:nvPr/>
        </p:nvSpPr>
        <p:spPr>
          <a:xfrm>
            <a:off x="6237734" y="3848404"/>
            <a:ext cx="2662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Milk</a:t>
            </a:r>
          </a:p>
          <a:p>
            <a:r>
              <a:rPr lang="en-US" sz="2000" b="1" dirty="0"/>
              <a:t>Hamburger</a:t>
            </a:r>
          </a:p>
          <a:p>
            <a:r>
              <a:rPr lang="en-US" sz="2000" b="1" dirty="0"/>
              <a:t>Cookie</a:t>
            </a:r>
          </a:p>
          <a:p>
            <a:r>
              <a:rPr lang="en-US" sz="2000" b="1" dirty="0"/>
              <a:t>Salad</a:t>
            </a:r>
          </a:p>
          <a:p>
            <a:r>
              <a:rPr lang="en-US" sz="2000" b="1" dirty="0"/>
              <a:t>Orange</a:t>
            </a:r>
          </a:p>
          <a:p>
            <a:r>
              <a:rPr lang="en-US" sz="2000" b="1" dirty="0"/>
              <a:t>French fries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E4E0A-83FF-DB48-AC3D-94E4CEBB0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33" y="3630168"/>
            <a:ext cx="3568431" cy="2516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AB0321-A739-0E4C-9A79-68313654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47" y="3630168"/>
            <a:ext cx="3578317" cy="25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5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(CV)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Although we only focus on </a:t>
            </a:r>
            <a:r>
              <a:rPr lang="en-US" sz="2800" dirty="0">
                <a:solidFill>
                  <a:schemeClr val="accent3"/>
                </a:solidFill>
              </a:rPr>
              <a:t>image classification</a:t>
            </a:r>
            <a:r>
              <a:rPr lang="en-US" sz="2800" dirty="0"/>
              <a:t>, we can mention </a:t>
            </a:r>
            <a:r>
              <a:rPr lang="en-US" sz="2800" dirty="0">
                <a:solidFill>
                  <a:schemeClr val="accent3"/>
                </a:solidFill>
              </a:rPr>
              <a:t>three</a:t>
            </a:r>
            <a:r>
              <a:rPr lang="en-US" sz="2800" dirty="0"/>
              <a:t> main areas.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Classification: </a:t>
            </a:r>
            <a:r>
              <a:rPr lang="en-US" sz="2400" dirty="0"/>
              <a:t>What category (</a:t>
            </a:r>
            <a:r>
              <a:rPr lang="en-US" sz="2400" dirty="0" err="1"/>
              <a:t>ies</a:t>
            </a:r>
            <a:r>
              <a:rPr lang="en-US" sz="2400" dirty="0"/>
              <a:t>) does this image belong to?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Detection: </a:t>
            </a:r>
            <a:r>
              <a:rPr lang="en-US" sz="2400" dirty="0"/>
              <a:t>What are the locations of detected objects?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Semantic Segmentation: </a:t>
            </a:r>
            <a:r>
              <a:rPr lang="en-US" sz="2400" dirty="0"/>
              <a:t>What are the fine boundaries of detected objects?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D01DB-A079-8440-93C3-3D735536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3630168"/>
            <a:ext cx="3568431" cy="2516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99883E-E4B4-A745-B030-EDA79CE1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0" y="3630168"/>
            <a:ext cx="3594029" cy="25345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12EEEB-AA80-314B-9555-5917D108E79F}"/>
              </a:ext>
            </a:extLst>
          </p:cNvPr>
          <p:cNvSpPr txBox="1"/>
          <p:nvPr/>
        </p:nvSpPr>
        <p:spPr>
          <a:xfrm>
            <a:off x="6237734" y="3848404"/>
            <a:ext cx="2662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Milk</a:t>
            </a:r>
          </a:p>
          <a:p>
            <a:r>
              <a:rPr lang="en-US" sz="2000" b="1" dirty="0"/>
              <a:t>Hamburger</a:t>
            </a:r>
          </a:p>
          <a:p>
            <a:r>
              <a:rPr lang="en-US" sz="2000" b="1" dirty="0"/>
              <a:t>Cookie</a:t>
            </a:r>
          </a:p>
          <a:p>
            <a:r>
              <a:rPr lang="en-US" sz="2000" b="1" dirty="0"/>
              <a:t>Salad</a:t>
            </a:r>
          </a:p>
          <a:p>
            <a:r>
              <a:rPr lang="en-US" sz="2000" b="1" dirty="0"/>
              <a:t>Orange</a:t>
            </a:r>
          </a:p>
          <a:p>
            <a:r>
              <a:rPr lang="en-US" sz="2000" b="1" dirty="0"/>
              <a:t>French fries</a:t>
            </a:r>
          </a:p>
        </p:txBody>
      </p:sp>
    </p:spTree>
    <p:extLst>
      <p:ext uri="{BB962C8B-B14F-4D97-AF65-F5344CB8AC3E}">
        <p14:creationId xmlns:p14="http://schemas.microsoft.com/office/powerpoint/2010/main" val="139449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06970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are made of pixels. Pixels have values between 0-255. </a:t>
            </a:r>
          </a:p>
          <a:p>
            <a:pPr marL="0" indent="0">
              <a:buNone/>
            </a:pPr>
            <a:r>
              <a:rPr lang="en-US" sz="2800" dirty="0"/>
              <a:t>We usually consider </a:t>
            </a:r>
            <a:r>
              <a:rPr lang="en-US" sz="2800" b="1" dirty="0">
                <a:solidFill>
                  <a:srgbClr val="FFC000"/>
                </a:solidFill>
              </a:rPr>
              <a:t>color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gray level</a:t>
            </a:r>
            <a:r>
              <a:rPr lang="en-US" sz="2800" dirty="0"/>
              <a:t> images.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E63487-A968-CF4A-B146-3B5335D09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12886"/>
              </p:ext>
            </p:extLst>
          </p:nvPr>
        </p:nvGraphicFramePr>
        <p:xfrm>
          <a:off x="1798007" y="2616473"/>
          <a:ext cx="8125884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108127373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147781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Color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Gray level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3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There are 3 channels: </a:t>
                      </a:r>
                    </a:p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Red, 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Green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95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07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Pixel intensity: [0, 255] (per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Pixel intensity: [0, 255]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08645"/>
                  </a:ext>
                </a:extLst>
              </a:tr>
            </a:tbl>
          </a:graphicData>
        </a:graphic>
      </p:graphicFrame>
      <p:pic>
        <p:nvPicPr>
          <p:cNvPr id="10" name="Picture 10">
            <a:extLst>
              <a:ext uri="{FF2B5EF4-FFF2-40B4-BE49-F238E27FC236}">
                <a16:creationId xmlns:a16="http://schemas.microsoft.com/office/drawing/2014/main" id="{992C6097-FBFA-9B46-AFC6-5162BC31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971" y="3732547"/>
            <a:ext cx="1983798" cy="11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716585D6-C59F-A944-89B8-6CDA138F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47" y="3732547"/>
            <a:ext cx="1987310" cy="111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79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Grayscale Images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Let’s have a 16x16 </a:t>
            </a:r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gray</a:t>
            </a:r>
            <a:r>
              <a:rPr lang="en-US" sz="2800" dirty="0"/>
              <a:t> scale image: I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BDD906-DEC7-C84E-BB2E-90B3EF6F3E84}"/>
              </a:ext>
            </a:extLst>
          </p:cNvPr>
          <p:cNvGrpSpPr/>
          <p:nvPr/>
        </p:nvGrpSpPr>
        <p:grpSpPr>
          <a:xfrm>
            <a:off x="5536215" y="2428460"/>
            <a:ext cx="5680036" cy="3255976"/>
            <a:chOff x="5338484" y="2419316"/>
            <a:chExt cx="5680036" cy="32559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1E7476-1B3A-C841-A2A7-C13CFA330ACD}"/>
                </a:ext>
              </a:extLst>
            </p:cNvPr>
            <p:cNvSpPr txBox="1"/>
            <p:nvPr/>
          </p:nvSpPr>
          <p:spPr>
            <a:xfrm>
              <a:off x="8716411" y="2989600"/>
              <a:ext cx="23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I(y=5, x=11) = 198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2109FB-391D-0343-9EDB-AA7CE8411B24}"/>
                </a:ext>
              </a:extLst>
            </p:cNvPr>
            <p:cNvSpPr txBox="1"/>
            <p:nvPr/>
          </p:nvSpPr>
          <p:spPr>
            <a:xfrm>
              <a:off x="6690179" y="5367515"/>
              <a:ext cx="930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 cells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2331E0-4199-EA4A-A042-B82FEEF7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06804" y="2757686"/>
              <a:ext cx="2741462" cy="2553882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8D2B060-B937-3948-80C6-FB6B14969A9A}"/>
                </a:ext>
              </a:extLst>
            </p:cNvPr>
            <p:cNvCxnSpPr/>
            <p:nvPr/>
          </p:nvCxnSpPr>
          <p:spPr>
            <a:xfrm>
              <a:off x="5830296" y="5197774"/>
              <a:ext cx="30730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1AB06C-764F-1E41-857F-1AB280FBB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0296" y="2472952"/>
              <a:ext cx="0" cy="2723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BE2689-8037-C444-818D-DD51D2DA32E4}"/>
                </a:ext>
              </a:extLst>
            </p:cNvPr>
            <p:cNvSpPr txBox="1"/>
            <p:nvPr/>
          </p:nvSpPr>
          <p:spPr>
            <a:xfrm>
              <a:off x="8571757" y="5155539"/>
              <a:ext cx="289309" cy="3727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25FEB1-51AA-744F-B30F-E1BFC728DE17}"/>
                </a:ext>
              </a:extLst>
            </p:cNvPr>
            <p:cNvSpPr txBox="1"/>
            <p:nvPr/>
          </p:nvSpPr>
          <p:spPr>
            <a:xfrm>
              <a:off x="5487077" y="2419316"/>
              <a:ext cx="289309" cy="3727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FF8534-C24B-4040-8250-7A685D0AF840}"/>
                </a:ext>
              </a:extLst>
            </p:cNvPr>
            <p:cNvCxnSpPr/>
            <p:nvPr/>
          </p:nvCxnSpPr>
          <p:spPr>
            <a:xfrm>
              <a:off x="6453915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492437-7DE1-AB4C-BBC4-D61AD4191553}"/>
                </a:ext>
              </a:extLst>
            </p:cNvPr>
            <p:cNvCxnSpPr/>
            <p:nvPr/>
          </p:nvCxnSpPr>
          <p:spPr>
            <a:xfrm>
              <a:off x="6302833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F46D11-7B68-AC48-986A-FC86F2983065}"/>
                </a:ext>
              </a:extLst>
            </p:cNvPr>
            <p:cNvCxnSpPr/>
            <p:nvPr/>
          </p:nvCxnSpPr>
          <p:spPr>
            <a:xfrm>
              <a:off x="6148534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02D986-6325-BE41-82FF-37604CA8170B}"/>
                </a:ext>
              </a:extLst>
            </p:cNvPr>
            <p:cNvCxnSpPr/>
            <p:nvPr/>
          </p:nvCxnSpPr>
          <p:spPr>
            <a:xfrm>
              <a:off x="5987808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0F3AA5-25CD-6B4B-A240-270650DAB835}"/>
                </a:ext>
              </a:extLst>
            </p:cNvPr>
            <p:cNvCxnSpPr/>
            <p:nvPr/>
          </p:nvCxnSpPr>
          <p:spPr>
            <a:xfrm>
              <a:off x="6611427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FB1BCF-72E2-C44A-951D-1931073830EC}"/>
                </a:ext>
              </a:extLst>
            </p:cNvPr>
            <p:cNvCxnSpPr/>
            <p:nvPr/>
          </p:nvCxnSpPr>
          <p:spPr>
            <a:xfrm>
              <a:off x="6772152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4FFFB-9C29-AF44-84AA-D15BEB2D31BD}"/>
                </a:ext>
              </a:extLst>
            </p:cNvPr>
            <p:cNvCxnSpPr/>
            <p:nvPr/>
          </p:nvCxnSpPr>
          <p:spPr>
            <a:xfrm>
              <a:off x="7395966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BFE075-E21C-8543-9B96-5DCBD2BDF147}"/>
                </a:ext>
              </a:extLst>
            </p:cNvPr>
            <p:cNvCxnSpPr/>
            <p:nvPr/>
          </p:nvCxnSpPr>
          <p:spPr>
            <a:xfrm>
              <a:off x="7244691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AB6E67-3156-DA40-9A1E-182EC428AB79}"/>
                </a:ext>
              </a:extLst>
            </p:cNvPr>
            <p:cNvCxnSpPr/>
            <p:nvPr/>
          </p:nvCxnSpPr>
          <p:spPr>
            <a:xfrm>
              <a:off x="7090392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5121A4-F41E-8249-A923-7FE96F05E4B9}"/>
                </a:ext>
              </a:extLst>
            </p:cNvPr>
            <p:cNvCxnSpPr/>
            <p:nvPr/>
          </p:nvCxnSpPr>
          <p:spPr>
            <a:xfrm>
              <a:off x="6929667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B48080-492F-0741-AC67-947CE3D404E9}"/>
                </a:ext>
              </a:extLst>
            </p:cNvPr>
            <p:cNvCxnSpPr/>
            <p:nvPr/>
          </p:nvCxnSpPr>
          <p:spPr>
            <a:xfrm>
              <a:off x="7559713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A574D7-5C1A-EC48-BBDC-E77188A1BDE9}"/>
                </a:ext>
              </a:extLst>
            </p:cNvPr>
            <p:cNvCxnSpPr/>
            <p:nvPr/>
          </p:nvCxnSpPr>
          <p:spPr>
            <a:xfrm>
              <a:off x="7707583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6E59C4-8D07-4245-88B4-DCD1C4865B97}"/>
                </a:ext>
              </a:extLst>
            </p:cNvPr>
            <p:cNvCxnSpPr/>
            <p:nvPr/>
          </p:nvCxnSpPr>
          <p:spPr>
            <a:xfrm>
              <a:off x="8327989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B2F6FB-E9E2-854B-8719-DCCB3E5C4BE4}"/>
                </a:ext>
              </a:extLst>
            </p:cNvPr>
            <p:cNvCxnSpPr/>
            <p:nvPr/>
          </p:nvCxnSpPr>
          <p:spPr>
            <a:xfrm>
              <a:off x="8176906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2D9C370-D2F2-8140-AE88-2AB77F99C8F7}"/>
                </a:ext>
              </a:extLst>
            </p:cNvPr>
            <p:cNvCxnSpPr/>
            <p:nvPr/>
          </p:nvCxnSpPr>
          <p:spPr>
            <a:xfrm>
              <a:off x="8029037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3B23F4-D656-2A47-BCC0-D100B0F99DF6}"/>
                </a:ext>
              </a:extLst>
            </p:cNvPr>
            <p:cNvCxnSpPr/>
            <p:nvPr/>
          </p:nvCxnSpPr>
          <p:spPr>
            <a:xfrm>
              <a:off x="7868311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E879A5-E528-4A4A-818C-6C794E2A2937}"/>
                </a:ext>
              </a:extLst>
            </p:cNvPr>
            <p:cNvCxnSpPr/>
            <p:nvPr/>
          </p:nvCxnSpPr>
          <p:spPr>
            <a:xfrm>
              <a:off x="5830296" y="3005988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DB2328-CADA-584E-AAE6-6D8EAA3024C1}"/>
                </a:ext>
              </a:extLst>
            </p:cNvPr>
            <p:cNvCxnSpPr/>
            <p:nvPr/>
          </p:nvCxnSpPr>
          <p:spPr>
            <a:xfrm>
              <a:off x="5841546" y="3140745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9EEC3-51BB-5D4F-9958-0B2A018B8109}"/>
                </a:ext>
              </a:extLst>
            </p:cNvPr>
            <p:cNvCxnSpPr/>
            <p:nvPr/>
          </p:nvCxnSpPr>
          <p:spPr>
            <a:xfrm>
              <a:off x="5841546" y="3290474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AB43F2-BF59-A94F-AAEF-253FCFF15C76}"/>
                </a:ext>
              </a:extLst>
            </p:cNvPr>
            <p:cNvCxnSpPr/>
            <p:nvPr/>
          </p:nvCxnSpPr>
          <p:spPr>
            <a:xfrm>
              <a:off x="5841546" y="3428224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57B3070-0A5E-D74E-A205-6F265CF98845}"/>
                </a:ext>
              </a:extLst>
            </p:cNvPr>
            <p:cNvCxnSpPr/>
            <p:nvPr/>
          </p:nvCxnSpPr>
          <p:spPr>
            <a:xfrm>
              <a:off x="5841546" y="3580948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149BE1F-08E6-E543-9094-07EF71083E21}"/>
                </a:ext>
              </a:extLst>
            </p:cNvPr>
            <p:cNvCxnSpPr/>
            <p:nvPr/>
          </p:nvCxnSpPr>
          <p:spPr>
            <a:xfrm>
              <a:off x="5841546" y="5042306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94DD43-3BC0-EC4A-917C-889B985DBA59}"/>
                </a:ext>
              </a:extLst>
            </p:cNvPr>
            <p:cNvCxnSpPr/>
            <p:nvPr/>
          </p:nvCxnSpPr>
          <p:spPr>
            <a:xfrm>
              <a:off x="5841546" y="4904555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833D2E-377D-474F-9575-57B9F03E0EA8}"/>
                </a:ext>
              </a:extLst>
            </p:cNvPr>
            <p:cNvCxnSpPr/>
            <p:nvPr/>
          </p:nvCxnSpPr>
          <p:spPr>
            <a:xfrm>
              <a:off x="5841546" y="4754825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1379B9A-8AAA-9F46-8C2B-D1A8FF9A7629}"/>
                </a:ext>
              </a:extLst>
            </p:cNvPr>
            <p:cNvCxnSpPr/>
            <p:nvPr/>
          </p:nvCxnSpPr>
          <p:spPr>
            <a:xfrm>
              <a:off x="5828689" y="4605096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E5C5B9-F700-E741-A04B-59896C22E393}"/>
                </a:ext>
              </a:extLst>
            </p:cNvPr>
            <p:cNvCxnSpPr/>
            <p:nvPr/>
          </p:nvCxnSpPr>
          <p:spPr>
            <a:xfrm>
              <a:off x="5828689" y="4461356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7931CC-9341-AA4C-BBC4-8E271B4FCB97}"/>
                </a:ext>
              </a:extLst>
            </p:cNvPr>
            <p:cNvCxnSpPr/>
            <p:nvPr/>
          </p:nvCxnSpPr>
          <p:spPr>
            <a:xfrm>
              <a:off x="5828689" y="4317616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336382A-3C5D-3B4E-8C43-C237563FC588}"/>
                </a:ext>
              </a:extLst>
            </p:cNvPr>
            <p:cNvCxnSpPr/>
            <p:nvPr/>
          </p:nvCxnSpPr>
          <p:spPr>
            <a:xfrm>
              <a:off x="5828689" y="4173877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AAC908-EAE4-BF43-BA3B-BF54F76D5B86}"/>
                </a:ext>
              </a:extLst>
            </p:cNvPr>
            <p:cNvCxnSpPr/>
            <p:nvPr/>
          </p:nvCxnSpPr>
          <p:spPr>
            <a:xfrm>
              <a:off x="5828689" y="4023608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23520-C90B-464D-A1B6-F55F0D4B6CDF}"/>
                </a:ext>
              </a:extLst>
            </p:cNvPr>
            <p:cNvCxnSpPr/>
            <p:nvPr/>
          </p:nvCxnSpPr>
          <p:spPr>
            <a:xfrm>
              <a:off x="5828689" y="3876814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F1AFC5D-2574-9E4D-8B09-BCB98E772CB2}"/>
                </a:ext>
              </a:extLst>
            </p:cNvPr>
            <p:cNvCxnSpPr/>
            <p:nvPr/>
          </p:nvCxnSpPr>
          <p:spPr>
            <a:xfrm>
              <a:off x="5841546" y="3730019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152F2A7-08E5-204E-ABA0-3135C1673CB0}"/>
                </a:ext>
              </a:extLst>
            </p:cNvPr>
            <p:cNvCxnSpPr>
              <a:cxnSpLocks/>
            </p:cNvCxnSpPr>
            <p:nvPr/>
          </p:nvCxnSpPr>
          <p:spPr>
            <a:xfrm>
              <a:off x="5809404" y="5317558"/>
              <a:ext cx="25169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F8166B3-9D50-0842-BCFC-80756ED0A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6804" y="2905130"/>
              <a:ext cx="0" cy="223695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6D5AAC-024A-294E-95E4-D8AF683F8510}"/>
                </a:ext>
              </a:extLst>
            </p:cNvPr>
            <p:cNvSpPr txBox="1"/>
            <p:nvPr/>
          </p:nvSpPr>
          <p:spPr>
            <a:xfrm rot="16200000">
              <a:off x="5098585" y="3869718"/>
              <a:ext cx="78757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 cells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0CD40EE-58DA-644B-97B3-935DFE011402}"/>
                </a:ext>
              </a:extLst>
            </p:cNvPr>
            <p:cNvSpPr/>
            <p:nvPr/>
          </p:nvSpPr>
          <p:spPr>
            <a:xfrm>
              <a:off x="7552289" y="3576096"/>
              <a:ext cx="174164" cy="162247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BC498A-B946-1949-AB94-D62A48F9F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0721" y="3394324"/>
              <a:ext cx="1282670" cy="27601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Image result for grayscale 0 255">
            <a:extLst>
              <a:ext uri="{FF2B5EF4-FFF2-40B4-BE49-F238E27FC236}">
                <a16:creationId xmlns:a16="http://schemas.microsoft.com/office/drawing/2014/main" id="{54C77683-6A7C-F945-BFD8-B15319A49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08" y="3706553"/>
            <a:ext cx="3620620" cy="112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CD04646-B080-D944-858D-AD432ADC45FD}"/>
              </a:ext>
            </a:extLst>
          </p:cNvPr>
          <p:cNvSpPr txBox="1"/>
          <p:nvPr/>
        </p:nvSpPr>
        <p:spPr>
          <a:xfrm>
            <a:off x="1159499" y="3286400"/>
            <a:ext cx="249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Pixel Intensities</a:t>
            </a:r>
          </a:p>
        </p:txBody>
      </p:sp>
    </p:spTree>
    <p:extLst>
      <p:ext uri="{BB962C8B-B14F-4D97-AF65-F5344CB8AC3E}">
        <p14:creationId xmlns:p14="http://schemas.microsoft.com/office/powerpoint/2010/main" val="3532464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Color Images</a:t>
            </a:r>
            <a:endParaRPr lang="en-US" dirty="0"/>
          </a:p>
        </p:txBody>
      </p:sp>
      <p:pic>
        <p:nvPicPr>
          <p:cNvPr id="57" name="Picture 10">
            <a:extLst>
              <a:ext uri="{FF2B5EF4-FFF2-40B4-BE49-F238E27FC236}">
                <a16:creationId xmlns:a16="http://schemas.microsoft.com/office/drawing/2014/main" id="{BAE9DD92-FC49-B842-A36F-1ED706B6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96" y="3003937"/>
            <a:ext cx="2763521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D4F1C48-5E07-D04B-AAF9-ADD8888D036C}"/>
              </a:ext>
            </a:extLst>
          </p:cNvPr>
          <p:cNvSpPr txBox="1"/>
          <p:nvPr/>
        </p:nvSpPr>
        <p:spPr>
          <a:xfrm>
            <a:off x="8426415" y="1584723"/>
            <a:ext cx="119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“RED”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1490E2-F563-A846-AD9B-089EF931F489}"/>
              </a:ext>
            </a:extLst>
          </p:cNvPr>
          <p:cNvSpPr txBox="1"/>
          <p:nvPr/>
        </p:nvSpPr>
        <p:spPr>
          <a:xfrm>
            <a:off x="9766341" y="3003937"/>
            <a:ext cx="163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“GREEN”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9486D6-3088-AC4A-A509-D42DC7680122}"/>
              </a:ext>
            </a:extLst>
          </p:cNvPr>
          <p:cNvSpPr txBox="1"/>
          <p:nvPr/>
        </p:nvSpPr>
        <p:spPr>
          <a:xfrm>
            <a:off x="8788565" y="5050455"/>
            <a:ext cx="155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”BLUE”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258AC863-8872-A345-9427-93AD0F77C8BF}"/>
              </a:ext>
            </a:extLst>
          </p:cNvPr>
          <p:cNvSpPr>
            <a:spLocks noChangeAspect="1"/>
          </p:cNvSpPr>
          <p:nvPr/>
        </p:nvSpPr>
        <p:spPr>
          <a:xfrm>
            <a:off x="4543768" y="3527157"/>
            <a:ext cx="1020528" cy="5486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2FE86CE-AA50-AB43-86B0-84D07237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47" y="4273215"/>
            <a:ext cx="2647822" cy="155448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69F92F1-7C98-6E46-B5B1-139182169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338" y="3073868"/>
            <a:ext cx="2647822" cy="155448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3D97AC4-355A-C14B-B524-F3675317F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923" y="1764009"/>
            <a:ext cx="2647822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48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Color Images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Let’s have a 16x16 </a:t>
            </a:r>
            <a:r>
              <a:rPr lang="en-US" sz="2800" b="1" dirty="0">
                <a:solidFill>
                  <a:srgbClr val="FFC000"/>
                </a:solidFill>
              </a:rPr>
              <a:t>color</a:t>
            </a:r>
            <a:r>
              <a:rPr lang="en-US" sz="2800" dirty="0"/>
              <a:t> image: I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46EBC7-FDB2-664D-960E-449FA8F58FAC}"/>
              </a:ext>
            </a:extLst>
          </p:cNvPr>
          <p:cNvGrpSpPr/>
          <p:nvPr/>
        </p:nvGrpSpPr>
        <p:grpSpPr>
          <a:xfrm>
            <a:off x="3182084" y="2567432"/>
            <a:ext cx="6405960" cy="2878249"/>
            <a:chOff x="5215324" y="2256536"/>
            <a:chExt cx="6405960" cy="2878249"/>
          </a:xfrm>
        </p:grpSpPr>
        <p:pic>
          <p:nvPicPr>
            <p:cNvPr id="58" name="Picture 6">
              <a:extLst>
                <a:ext uri="{FF2B5EF4-FFF2-40B4-BE49-F238E27FC236}">
                  <a16:creationId xmlns:a16="http://schemas.microsoft.com/office/drawing/2014/main" id="{1F73E5DF-C95B-B549-BB60-FF1DF581A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71" y="2551640"/>
              <a:ext cx="2198457" cy="2227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B527A9-4A44-F64D-8941-B4CC3F0C7C99}"/>
                </a:ext>
              </a:extLst>
            </p:cNvPr>
            <p:cNvCxnSpPr/>
            <p:nvPr/>
          </p:nvCxnSpPr>
          <p:spPr>
            <a:xfrm>
              <a:off x="5640203" y="4679720"/>
              <a:ext cx="24644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57DA320-105F-4541-A3C6-0D0D18D6D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0203" y="2303313"/>
              <a:ext cx="0" cy="23751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680801-BE12-C244-8382-B43DDD29A71D}"/>
                </a:ext>
              </a:extLst>
            </p:cNvPr>
            <p:cNvSpPr txBox="1"/>
            <p:nvPr/>
          </p:nvSpPr>
          <p:spPr>
            <a:xfrm>
              <a:off x="7838659" y="4642885"/>
              <a:ext cx="232005" cy="3250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1CFDCC0-01DC-EF49-84C8-A71E32C7C695}"/>
                </a:ext>
              </a:extLst>
            </p:cNvPr>
            <p:cNvSpPr txBox="1"/>
            <p:nvPr/>
          </p:nvSpPr>
          <p:spPr>
            <a:xfrm>
              <a:off x="5364965" y="2256536"/>
              <a:ext cx="232005" cy="3250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y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95FCCF6-D38E-2D4F-ABDA-FB0AD3D0CD0B}"/>
                </a:ext>
              </a:extLst>
            </p:cNvPr>
            <p:cNvCxnSpPr/>
            <p:nvPr/>
          </p:nvCxnSpPr>
          <p:spPr>
            <a:xfrm>
              <a:off x="6140301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37228E7-22FF-8046-89E0-5C6FA7D2514B}"/>
                </a:ext>
              </a:extLst>
            </p:cNvPr>
            <p:cNvCxnSpPr/>
            <p:nvPr/>
          </p:nvCxnSpPr>
          <p:spPr>
            <a:xfrm>
              <a:off x="6019143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E1B3A4F-D1B7-AA42-95BE-351A464CD3F6}"/>
                </a:ext>
              </a:extLst>
            </p:cNvPr>
            <p:cNvCxnSpPr/>
            <p:nvPr/>
          </p:nvCxnSpPr>
          <p:spPr>
            <a:xfrm>
              <a:off x="5895407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CCE377-07C9-034E-A58A-02B6B49DA846}"/>
                </a:ext>
              </a:extLst>
            </p:cNvPr>
            <p:cNvCxnSpPr/>
            <p:nvPr/>
          </p:nvCxnSpPr>
          <p:spPr>
            <a:xfrm>
              <a:off x="5766516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779C79-1CD1-5E4B-9B9B-97BD9C3EC27B}"/>
                </a:ext>
              </a:extLst>
            </p:cNvPr>
            <p:cNvCxnSpPr/>
            <p:nvPr/>
          </p:nvCxnSpPr>
          <p:spPr>
            <a:xfrm>
              <a:off x="6266614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11A0DFB-ADC9-A840-B5B3-8FAEA0CC80A8}"/>
                </a:ext>
              </a:extLst>
            </p:cNvPr>
            <p:cNvCxnSpPr/>
            <p:nvPr/>
          </p:nvCxnSpPr>
          <p:spPr>
            <a:xfrm>
              <a:off x="6395504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FF95CDB-88A7-934E-A8C7-399E98182891}"/>
                </a:ext>
              </a:extLst>
            </p:cNvPr>
            <p:cNvCxnSpPr/>
            <p:nvPr/>
          </p:nvCxnSpPr>
          <p:spPr>
            <a:xfrm>
              <a:off x="6895759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25A9531-BF70-7E4D-BABE-9C0EFAFF55E7}"/>
                </a:ext>
              </a:extLst>
            </p:cNvPr>
            <p:cNvCxnSpPr/>
            <p:nvPr/>
          </p:nvCxnSpPr>
          <p:spPr>
            <a:xfrm>
              <a:off x="6774446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9F23130-CD96-F241-864D-AEB0F2C05E7C}"/>
                </a:ext>
              </a:extLst>
            </p:cNvPr>
            <p:cNvCxnSpPr/>
            <p:nvPr/>
          </p:nvCxnSpPr>
          <p:spPr>
            <a:xfrm>
              <a:off x="6650710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C8A5452-9D59-FF40-99D6-412DE4FBF9BF}"/>
                </a:ext>
              </a:extLst>
            </p:cNvPr>
            <p:cNvCxnSpPr/>
            <p:nvPr/>
          </p:nvCxnSpPr>
          <p:spPr>
            <a:xfrm>
              <a:off x="6521820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F3567F4-2A7A-3C4A-BE45-AE1A874FD335}"/>
                </a:ext>
              </a:extLst>
            </p:cNvPr>
            <p:cNvCxnSpPr/>
            <p:nvPr/>
          </p:nvCxnSpPr>
          <p:spPr>
            <a:xfrm>
              <a:off x="7027073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5FAB0E-67B3-A748-891C-F341C9EBA952}"/>
                </a:ext>
              </a:extLst>
            </p:cNvPr>
            <p:cNvCxnSpPr/>
            <p:nvPr/>
          </p:nvCxnSpPr>
          <p:spPr>
            <a:xfrm>
              <a:off x="7145653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01B231-A78A-A948-AED8-86B61475A01A}"/>
                </a:ext>
              </a:extLst>
            </p:cNvPr>
            <p:cNvCxnSpPr/>
            <p:nvPr/>
          </p:nvCxnSpPr>
          <p:spPr>
            <a:xfrm>
              <a:off x="7643175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D1992E-0942-EC4D-B6D0-F2E18FBEB44D}"/>
                </a:ext>
              </a:extLst>
            </p:cNvPr>
            <p:cNvCxnSpPr/>
            <p:nvPr/>
          </p:nvCxnSpPr>
          <p:spPr>
            <a:xfrm>
              <a:off x="7522017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55B8A0F-C3B2-914A-A5B1-7C35AA0B8FCD}"/>
                </a:ext>
              </a:extLst>
            </p:cNvPr>
            <p:cNvCxnSpPr/>
            <p:nvPr/>
          </p:nvCxnSpPr>
          <p:spPr>
            <a:xfrm>
              <a:off x="7403437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2EDBAF-EBBD-544A-897E-8D87CD3477D0}"/>
                </a:ext>
              </a:extLst>
            </p:cNvPr>
            <p:cNvCxnSpPr/>
            <p:nvPr/>
          </p:nvCxnSpPr>
          <p:spPr>
            <a:xfrm>
              <a:off x="7274546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516FE-BE89-7545-9DD6-1D5054BD7E1C}"/>
                </a:ext>
              </a:extLst>
            </p:cNvPr>
            <p:cNvCxnSpPr/>
            <p:nvPr/>
          </p:nvCxnSpPr>
          <p:spPr>
            <a:xfrm>
              <a:off x="5640203" y="2768192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5D71081-6C4B-4742-897D-FDC897FFCD08}"/>
                </a:ext>
              </a:extLst>
            </p:cNvPr>
            <p:cNvCxnSpPr/>
            <p:nvPr/>
          </p:nvCxnSpPr>
          <p:spPr>
            <a:xfrm>
              <a:off x="5649224" y="2885718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AE9987-29A3-E84A-A38B-6F02076E6249}"/>
                </a:ext>
              </a:extLst>
            </p:cNvPr>
            <p:cNvCxnSpPr/>
            <p:nvPr/>
          </p:nvCxnSpPr>
          <p:spPr>
            <a:xfrm>
              <a:off x="5649224" y="3016301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CDFD315-1756-0941-AE61-FFABD4809B36}"/>
                </a:ext>
              </a:extLst>
            </p:cNvPr>
            <p:cNvCxnSpPr/>
            <p:nvPr/>
          </p:nvCxnSpPr>
          <p:spPr>
            <a:xfrm>
              <a:off x="5649224" y="3136438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CF52D00-9C89-544D-B17A-94BA044809B0}"/>
                </a:ext>
              </a:extLst>
            </p:cNvPr>
            <p:cNvCxnSpPr/>
            <p:nvPr/>
          </p:nvCxnSpPr>
          <p:spPr>
            <a:xfrm>
              <a:off x="5649224" y="3269633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1E72536-C62B-354E-97F7-CAAD50A37272}"/>
                </a:ext>
              </a:extLst>
            </p:cNvPr>
            <p:cNvCxnSpPr/>
            <p:nvPr/>
          </p:nvCxnSpPr>
          <p:spPr>
            <a:xfrm>
              <a:off x="5649224" y="4544131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89E9AAD-36E6-2446-A5AA-7EDA8C2F1758}"/>
                </a:ext>
              </a:extLst>
            </p:cNvPr>
            <p:cNvCxnSpPr/>
            <p:nvPr/>
          </p:nvCxnSpPr>
          <p:spPr>
            <a:xfrm>
              <a:off x="5649224" y="4423994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C574FA-3BED-8F4E-8E79-4BEAE8D75A72}"/>
                </a:ext>
              </a:extLst>
            </p:cNvPr>
            <p:cNvCxnSpPr/>
            <p:nvPr/>
          </p:nvCxnSpPr>
          <p:spPr>
            <a:xfrm>
              <a:off x="5649224" y="4293410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125D8CA-6507-3942-A985-BF9052A354D3}"/>
                </a:ext>
              </a:extLst>
            </p:cNvPr>
            <p:cNvCxnSpPr/>
            <p:nvPr/>
          </p:nvCxnSpPr>
          <p:spPr>
            <a:xfrm>
              <a:off x="5638914" y="4162827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990A8-9A26-924D-9BC1-BF9FE4E5630D}"/>
                </a:ext>
              </a:extLst>
            </p:cNvPr>
            <p:cNvCxnSpPr/>
            <p:nvPr/>
          </p:nvCxnSpPr>
          <p:spPr>
            <a:xfrm>
              <a:off x="5638914" y="4037466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128786F-C942-7646-A923-72A97CB3EEF5}"/>
                </a:ext>
              </a:extLst>
            </p:cNvPr>
            <p:cNvCxnSpPr/>
            <p:nvPr/>
          </p:nvCxnSpPr>
          <p:spPr>
            <a:xfrm>
              <a:off x="5638914" y="3912106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EA52FA-9E71-394D-9131-9E6AD327EF3B}"/>
                </a:ext>
              </a:extLst>
            </p:cNvPr>
            <p:cNvCxnSpPr/>
            <p:nvPr/>
          </p:nvCxnSpPr>
          <p:spPr>
            <a:xfrm>
              <a:off x="5638914" y="3786746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A2796C9-3BF8-364E-B9D0-CC2B38636676}"/>
                </a:ext>
              </a:extLst>
            </p:cNvPr>
            <p:cNvCxnSpPr/>
            <p:nvPr/>
          </p:nvCxnSpPr>
          <p:spPr>
            <a:xfrm>
              <a:off x="5638914" y="3655691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6FD4E0D-6CE4-A643-826C-F6FAC2FFD402}"/>
                </a:ext>
              </a:extLst>
            </p:cNvPr>
            <p:cNvCxnSpPr/>
            <p:nvPr/>
          </p:nvCxnSpPr>
          <p:spPr>
            <a:xfrm>
              <a:off x="5638914" y="3527667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BC04885-8395-F649-B2AE-BBB47850619C}"/>
                </a:ext>
              </a:extLst>
            </p:cNvPr>
            <p:cNvCxnSpPr/>
            <p:nvPr/>
          </p:nvCxnSpPr>
          <p:spPr>
            <a:xfrm>
              <a:off x="5649224" y="3399643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3DE2DD8-08D5-9942-A253-E819C6D8E261}"/>
                </a:ext>
              </a:extLst>
            </p:cNvPr>
            <p:cNvCxnSpPr>
              <a:cxnSpLocks/>
            </p:cNvCxnSpPr>
            <p:nvPr/>
          </p:nvCxnSpPr>
          <p:spPr>
            <a:xfrm>
              <a:off x="5623449" y="4784188"/>
              <a:ext cx="201843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323FC03-D4E0-364F-B15F-7D2DF0D471F9}"/>
                </a:ext>
              </a:extLst>
            </p:cNvPr>
            <p:cNvSpPr txBox="1"/>
            <p:nvPr/>
          </p:nvSpPr>
          <p:spPr>
            <a:xfrm>
              <a:off x="6336217" y="4827008"/>
              <a:ext cx="8245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 cells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7991B50-89F2-BB44-95AE-358F29B7D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1171" y="2680230"/>
              <a:ext cx="0" cy="195092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FF887-CE49-4B43-A3A9-EBB134B61363}"/>
                </a:ext>
              </a:extLst>
            </p:cNvPr>
            <p:cNvSpPr txBox="1"/>
            <p:nvPr/>
          </p:nvSpPr>
          <p:spPr>
            <a:xfrm rot="16200000">
              <a:off x="4937868" y="3413894"/>
              <a:ext cx="8626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 cells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AA049C-3D9C-D642-AFEC-891CA387E901}"/>
                </a:ext>
              </a:extLst>
            </p:cNvPr>
            <p:cNvSpPr txBox="1"/>
            <p:nvPr/>
          </p:nvSpPr>
          <p:spPr>
            <a:xfrm>
              <a:off x="8104604" y="2970794"/>
              <a:ext cx="3416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I(y=5, x=11) = [120, 42, 151]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CBD5809-D588-8F49-8221-6C2E10C7233A}"/>
                </a:ext>
              </a:extLst>
            </p:cNvPr>
            <p:cNvSpPr/>
            <p:nvPr/>
          </p:nvSpPr>
          <p:spPr>
            <a:xfrm>
              <a:off x="7021119" y="3265402"/>
              <a:ext cx="139667" cy="141501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D27F2D-3604-1E4A-905A-C50436D5379E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>
              <a:off x="7076000" y="3170849"/>
              <a:ext cx="1028604" cy="1767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129AF6F-2115-ED4B-BC50-2AE306EDA27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4860" y="2618156"/>
              <a:ext cx="0" cy="33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AED58CD-586B-2C4C-BCAB-CEC76837F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7014" y="3335924"/>
              <a:ext cx="0" cy="398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FF56CE6-3951-3E4A-BAB9-AE1C5AADBE8D}"/>
                </a:ext>
              </a:extLst>
            </p:cNvPr>
            <p:cNvCxnSpPr>
              <a:cxnSpLocks/>
            </p:cNvCxnSpPr>
            <p:nvPr/>
          </p:nvCxnSpPr>
          <p:spPr>
            <a:xfrm>
              <a:off x="11058130" y="2617344"/>
              <a:ext cx="0" cy="33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AEF696B-4D24-9543-81F7-66F29A0DF3A4}"/>
                </a:ext>
              </a:extLst>
            </p:cNvPr>
            <p:cNvSpPr txBox="1"/>
            <p:nvPr/>
          </p:nvSpPr>
          <p:spPr>
            <a:xfrm>
              <a:off x="9851826" y="2367523"/>
              <a:ext cx="488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40F2E85-DE37-EF4F-954A-6D852DCD9A71}"/>
                </a:ext>
              </a:extLst>
            </p:cNvPr>
            <p:cNvSpPr txBox="1"/>
            <p:nvPr/>
          </p:nvSpPr>
          <p:spPr>
            <a:xfrm>
              <a:off x="10416594" y="3722128"/>
              <a:ext cx="866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Green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DE0251-D5D7-E142-A2AB-31A7E55EBB9C}"/>
                </a:ext>
              </a:extLst>
            </p:cNvPr>
            <p:cNvSpPr txBox="1"/>
            <p:nvPr/>
          </p:nvSpPr>
          <p:spPr>
            <a:xfrm>
              <a:off x="10824738" y="2380226"/>
              <a:ext cx="796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9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dirty="0" err="1"/>
              <a:t>AutoGluon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803534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0764242"/>
              </p:ext>
            </p:extLst>
          </p:nvPr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1274642" y="2893953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1544172" y="3154343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295157"/>
              </p:ext>
            </p:extLst>
          </p:nvPr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6515387" y="3152446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/>
          <p:nvPr/>
        </p:nvCxnSpPr>
        <p:spPr>
          <a:xfrm>
            <a:off x="1274642" y="3710762"/>
            <a:ext cx="3395649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/>
          <p:nvPr/>
        </p:nvCxnSpPr>
        <p:spPr>
          <a:xfrm>
            <a:off x="1274642" y="2893953"/>
            <a:ext cx="3395649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/>
          <p:nvPr/>
        </p:nvCxnSpPr>
        <p:spPr>
          <a:xfrm>
            <a:off x="2105247" y="2893953"/>
            <a:ext cx="3479443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/>
          <p:nvPr/>
        </p:nvCxnSpPr>
        <p:spPr>
          <a:xfrm>
            <a:off x="2105247" y="3710762"/>
            <a:ext cx="3479443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/>
          <p:nvPr/>
        </p:nvCxnSpPr>
        <p:spPr>
          <a:xfrm flipV="1">
            <a:off x="5584690" y="3429000"/>
            <a:ext cx="1230780" cy="127059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/>
          <p:nvPr/>
        </p:nvCxnSpPr>
        <p:spPr>
          <a:xfrm flipV="1">
            <a:off x="5584690" y="3152446"/>
            <a:ext cx="1230780" cy="632745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/>
          <p:nvPr/>
        </p:nvCxnSpPr>
        <p:spPr>
          <a:xfrm flipV="1">
            <a:off x="4670291" y="3152446"/>
            <a:ext cx="1845096" cy="632745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/>
          <p:nvPr/>
        </p:nvCxnSpPr>
        <p:spPr>
          <a:xfrm flipV="1">
            <a:off x="4670291" y="3429000"/>
            <a:ext cx="1845096" cy="127059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213436"/>
              </p:ext>
            </p:extLst>
          </p:nvPr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BD8371-CD1E-5944-952F-961890096CEE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BD8371-CD1E-5944-952F-961890096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2B403AB-F5A5-2E4E-85B3-D5B03BB37600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</p:spTree>
    <p:extLst>
      <p:ext uri="{BB962C8B-B14F-4D97-AF65-F5344CB8AC3E}">
        <p14:creationId xmlns:p14="http://schemas.microsoft.com/office/powerpoint/2010/main" val="2901650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/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1540463" y="2893953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1820622" y="3154343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217840"/>
              </p:ext>
            </p:extLst>
          </p:nvPr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6791837" y="3152446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>
            <a:cxnSpLocks/>
          </p:cNvCxnSpPr>
          <p:nvPr/>
        </p:nvCxnSpPr>
        <p:spPr>
          <a:xfrm>
            <a:off x="1540463" y="3710762"/>
            <a:ext cx="3129828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>
            <a:cxnSpLocks/>
          </p:cNvCxnSpPr>
          <p:nvPr/>
        </p:nvCxnSpPr>
        <p:spPr>
          <a:xfrm>
            <a:off x="1540463" y="2893953"/>
            <a:ext cx="3129828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>
            <a:cxnSpLocks/>
          </p:cNvCxnSpPr>
          <p:nvPr/>
        </p:nvCxnSpPr>
        <p:spPr>
          <a:xfrm>
            <a:off x="2371068" y="2893953"/>
            <a:ext cx="3213622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>
            <a:cxnSpLocks/>
          </p:cNvCxnSpPr>
          <p:nvPr/>
        </p:nvCxnSpPr>
        <p:spPr>
          <a:xfrm>
            <a:off x="2371068" y="3710762"/>
            <a:ext cx="3213622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>
            <a:cxnSpLocks/>
          </p:cNvCxnSpPr>
          <p:nvPr/>
        </p:nvCxnSpPr>
        <p:spPr>
          <a:xfrm flipV="1">
            <a:off x="5584690" y="3429000"/>
            <a:ext cx="1485964" cy="127059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>
            <a:cxnSpLocks/>
          </p:cNvCxnSpPr>
          <p:nvPr/>
        </p:nvCxnSpPr>
        <p:spPr>
          <a:xfrm flipV="1">
            <a:off x="5584690" y="3147238"/>
            <a:ext cx="1485964" cy="637954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>
            <a:cxnSpLocks/>
          </p:cNvCxnSpPr>
          <p:nvPr/>
        </p:nvCxnSpPr>
        <p:spPr>
          <a:xfrm flipV="1">
            <a:off x="4670291" y="3147238"/>
            <a:ext cx="2100280" cy="637954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>
            <a:cxnSpLocks/>
          </p:cNvCxnSpPr>
          <p:nvPr/>
        </p:nvCxnSpPr>
        <p:spPr>
          <a:xfrm flipV="1">
            <a:off x="4670291" y="3429000"/>
            <a:ext cx="2100280" cy="127059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/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6AA3DE-8939-4645-ADA2-31A42F6E98E4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6AA3DE-8939-4645-ADA2-31A42F6E9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B4D4F49-21C6-AE44-892D-9FD5EBDF4AC3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</p:spTree>
    <p:extLst>
      <p:ext uri="{BB962C8B-B14F-4D97-AF65-F5344CB8AC3E}">
        <p14:creationId xmlns:p14="http://schemas.microsoft.com/office/powerpoint/2010/main" val="84170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/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1806274" y="2893953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2097067" y="3154343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160221"/>
              </p:ext>
            </p:extLst>
          </p:nvPr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7057654" y="3152446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>
            <a:cxnSpLocks/>
          </p:cNvCxnSpPr>
          <p:nvPr/>
        </p:nvCxnSpPr>
        <p:spPr>
          <a:xfrm>
            <a:off x="1806274" y="3710762"/>
            <a:ext cx="2864017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>
            <a:cxnSpLocks/>
          </p:cNvCxnSpPr>
          <p:nvPr/>
        </p:nvCxnSpPr>
        <p:spPr>
          <a:xfrm>
            <a:off x="1806274" y="2893953"/>
            <a:ext cx="2864017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>
            <a:cxnSpLocks/>
          </p:cNvCxnSpPr>
          <p:nvPr/>
        </p:nvCxnSpPr>
        <p:spPr>
          <a:xfrm>
            <a:off x="2636879" y="2893953"/>
            <a:ext cx="2947811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>
            <a:cxnSpLocks/>
          </p:cNvCxnSpPr>
          <p:nvPr/>
        </p:nvCxnSpPr>
        <p:spPr>
          <a:xfrm>
            <a:off x="2636879" y="3710762"/>
            <a:ext cx="2947811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>
            <a:cxnSpLocks/>
          </p:cNvCxnSpPr>
          <p:nvPr/>
        </p:nvCxnSpPr>
        <p:spPr>
          <a:xfrm flipV="1">
            <a:off x="5584690" y="3429000"/>
            <a:ext cx="1773047" cy="127059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>
            <a:cxnSpLocks/>
          </p:cNvCxnSpPr>
          <p:nvPr/>
        </p:nvCxnSpPr>
        <p:spPr>
          <a:xfrm flipV="1">
            <a:off x="5584690" y="3154343"/>
            <a:ext cx="1773047" cy="630849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>
            <a:cxnSpLocks/>
          </p:cNvCxnSpPr>
          <p:nvPr/>
        </p:nvCxnSpPr>
        <p:spPr>
          <a:xfrm flipV="1">
            <a:off x="4670291" y="3154343"/>
            <a:ext cx="2387363" cy="630849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>
            <a:cxnSpLocks/>
          </p:cNvCxnSpPr>
          <p:nvPr/>
        </p:nvCxnSpPr>
        <p:spPr>
          <a:xfrm flipV="1">
            <a:off x="4670291" y="3429000"/>
            <a:ext cx="2387363" cy="127059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/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7CFBDB-F841-F749-A6FC-1925D1BA6C9A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7CFBDB-F841-F749-A6FC-1925D1BA6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79E85D9-C081-BE4D-9DC3-7313F6B6D688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</p:spTree>
    <p:extLst>
      <p:ext uri="{BB962C8B-B14F-4D97-AF65-F5344CB8AC3E}">
        <p14:creationId xmlns:p14="http://schemas.microsoft.com/office/powerpoint/2010/main" val="783736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/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1806274" y="3712669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2097067" y="3983684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149421"/>
              </p:ext>
            </p:extLst>
          </p:nvPr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79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79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50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105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128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146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7057654" y="3992417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>
            <a:cxnSpLocks/>
          </p:cNvCxnSpPr>
          <p:nvPr/>
        </p:nvCxnSpPr>
        <p:spPr>
          <a:xfrm>
            <a:off x="1806274" y="4529478"/>
            <a:ext cx="2864017" cy="170113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>
            <a:cxnSpLocks/>
          </p:cNvCxnSpPr>
          <p:nvPr/>
        </p:nvCxnSpPr>
        <p:spPr>
          <a:xfrm>
            <a:off x="1806274" y="3712669"/>
            <a:ext cx="2864017" cy="72522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>
            <a:cxnSpLocks/>
          </p:cNvCxnSpPr>
          <p:nvPr/>
        </p:nvCxnSpPr>
        <p:spPr>
          <a:xfrm>
            <a:off x="2636879" y="3712669"/>
            <a:ext cx="2947811" cy="72522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>
            <a:cxnSpLocks/>
          </p:cNvCxnSpPr>
          <p:nvPr/>
        </p:nvCxnSpPr>
        <p:spPr>
          <a:xfrm>
            <a:off x="2636879" y="4529478"/>
            <a:ext cx="2947811" cy="170113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>
            <a:cxnSpLocks/>
          </p:cNvCxnSpPr>
          <p:nvPr/>
        </p:nvCxnSpPr>
        <p:spPr>
          <a:xfrm flipV="1">
            <a:off x="5584690" y="4272390"/>
            <a:ext cx="1773047" cy="42720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>
            <a:cxnSpLocks/>
          </p:cNvCxnSpPr>
          <p:nvPr/>
        </p:nvCxnSpPr>
        <p:spPr>
          <a:xfrm>
            <a:off x="5584690" y="3785193"/>
            <a:ext cx="1773047" cy="19849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>
            <a:cxnSpLocks/>
          </p:cNvCxnSpPr>
          <p:nvPr/>
        </p:nvCxnSpPr>
        <p:spPr>
          <a:xfrm>
            <a:off x="4670291" y="3785193"/>
            <a:ext cx="2387363" cy="207224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>
            <a:cxnSpLocks/>
          </p:cNvCxnSpPr>
          <p:nvPr/>
        </p:nvCxnSpPr>
        <p:spPr>
          <a:xfrm flipV="1">
            <a:off x="4670291" y="4272390"/>
            <a:ext cx="2387363" cy="42720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/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D1AF2-43DF-384F-B848-5DE232455AEC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D1AF2-43DF-384F-B848-5DE232455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45D19BC-9700-6143-9816-B9345F2C0C62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</p:spTree>
    <p:extLst>
      <p:ext uri="{BB962C8B-B14F-4D97-AF65-F5344CB8AC3E}">
        <p14:creationId xmlns:p14="http://schemas.microsoft.com/office/powerpoint/2010/main" val="3789234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/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3188515" y="4818461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3468672" y="5078843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/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79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79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50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105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128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146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133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8429255" y="5076939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>
            <a:cxnSpLocks/>
          </p:cNvCxnSpPr>
          <p:nvPr/>
        </p:nvCxnSpPr>
        <p:spPr>
          <a:xfrm flipV="1">
            <a:off x="3188515" y="4699591"/>
            <a:ext cx="1481776" cy="93567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>
            <a:cxnSpLocks/>
          </p:cNvCxnSpPr>
          <p:nvPr/>
        </p:nvCxnSpPr>
        <p:spPr>
          <a:xfrm flipV="1">
            <a:off x="3188515" y="3785191"/>
            <a:ext cx="1481776" cy="103327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>
            <a:cxnSpLocks/>
          </p:cNvCxnSpPr>
          <p:nvPr/>
        </p:nvCxnSpPr>
        <p:spPr>
          <a:xfrm flipV="1">
            <a:off x="4017842" y="3785191"/>
            <a:ext cx="1566848" cy="103327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>
            <a:cxnSpLocks/>
          </p:cNvCxnSpPr>
          <p:nvPr/>
        </p:nvCxnSpPr>
        <p:spPr>
          <a:xfrm flipV="1">
            <a:off x="4017842" y="4699591"/>
            <a:ext cx="1566848" cy="93567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>
            <a:cxnSpLocks/>
          </p:cNvCxnSpPr>
          <p:nvPr/>
        </p:nvCxnSpPr>
        <p:spPr>
          <a:xfrm>
            <a:off x="5584690" y="4699592"/>
            <a:ext cx="3144648" cy="65732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>
            <a:cxnSpLocks/>
          </p:cNvCxnSpPr>
          <p:nvPr/>
        </p:nvCxnSpPr>
        <p:spPr>
          <a:xfrm>
            <a:off x="5584690" y="3785193"/>
            <a:ext cx="3144648" cy="1291746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>
            <a:cxnSpLocks/>
          </p:cNvCxnSpPr>
          <p:nvPr/>
        </p:nvCxnSpPr>
        <p:spPr>
          <a:xfrm>
            <a:off x="4670291" y="3785193"/>
            <a:ext cx="3758964" cy="1291746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>
            <a:cxnSpLocks/>
          </p:cNvCxnSpPr>
          <p:nvPr/>
        </p:nvCxnSpPr>
        <p:spPr>
          <a:xfrm>
            <a:off x="4670291" y="4699592"/>
            <a:ext cx="3758964" cy="65732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/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FA0D1E-D742-634B-8FB8-C461698199E9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FA0D1E-D742-634B-8FB8-C4616981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1AEB9DC-D8E3-5D40-8CBB-5FF03B78AC23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</p:spTree>
    <p:extLst>
      <p:ext uri="{BB962C8B-B14F-4D97-AF65-F5344CB8AC3E}">
        <p14:creationId xmlns:p14="http://schemas.microsoft.com/office/powerpoint/2010/main" val="467887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Smoothing Filters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9C4FEA2-F204-C544-A1E8-50990138A5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Smoothing filters </a:t>
            </a:r>
            <a:r>
              <a:rPr lang="en-US" sz="2800" dirty="0"/>
              <a:t>blur the strong lines and structures in the images. It also removes the noise and details in the image.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Sample filter:</a:t>
            </a:r>
          </a:p>
          <a:p>
            <a:pPr marL="435957" lvl="1" indent="0">
              <a:buNone/>
            </a:pPr>
            <a:r>
              <a:rPr lang="en-US" sz="2400" b="1" dirty="0"/>
              <a:t>Mean filter: </a:t>
            </a:r>
            <a:r>
              <a:rPr lang="en-US" sz="2400" dirty="0"/>
              <a:t>Replaces each pixel with the average value in its neighborhood.</a:t>
            </a:r>
            <a:r>
              <a:rPr lang="en-US" sz="2400" b="1" dirty="0"/>
              <a:t>  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65583FF-9C45-2342-97E4-30734290D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290137"/>
              </p:ext>
            </p:extLst>
          </p:nvPr>
        </p:nvGraphicFramePr>
        <p:xfrm>
          <a:off x="5091672" y="3966720"/>
          <a:ext cx="1546804" cy="975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984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543647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488173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251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251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251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9D4CBA-A83E-5B43-911A-642FB1B21B23}"/>
                  </a:ext>
                </a:extLst>
              </p:cNvPr>
              <p:cNvSpPr txBox="1"/>
              <p:nvPr/>
            </p:nvSpPr>
            <p:spPr>
              <a:xfrm>
                <a:off x="4371750" y="4176987"/>
                <a:ext cx="836880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9D4CBA-A83E-5B43-911A-642FB1B21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50" y="4176987"/>
                <a:ext cx="836880" cy="554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B49713FC-6856-EC40-BC2A-FF39EFF85B7D}"/>
              </a:ext>
            </a:extLst>
          </p:cNvPr>
          <p:cNvSpPr/>
          <p:nvPr/>
        </p:nvSpPr>
        <p:spPr>
          <a:xfrm>
            <a:off x="1633377" y="4285190"/>
            <a:ext cx="2908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b="1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1093246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Filter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273AA51-2186-DB48-9F8C-D68FD48A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Edge Detection: </a:t>
            </a:r>
            <a:r>
              <a:rPr lang="en-US" sz="2800" dirty="0"/>
              <a:t>Helpful in image classification and object detection problems. Filters emphasize abrupt intensity changes (edges).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Sample filters:</a:t>
            </a:r>
          </a:p>
          <a:p>
            <a:pPr lvl="1"/>
            <a:r>
              <a:rPr lang="en-US" sz="2800" dirty="0"/>
              <a:t>Prewitt filter: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8CF6480-52CB-1C4E-8FF2-6E890393D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137741"/>
              </p:ext>
            </p:extLst>
          </p:nvPr>
        </p:nvGraphicFramePr>
        <p:xfrm>
          <a:off x="4254040" y="3892824"/>
          <a:ext cx="109727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322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85655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346302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BED2046-15BB-D34E-A7EB-7D234CC4DBB7}"/>
              </a:ext>
            </a:extLst>
          </p:cNvPr>
          <p:cNvSpPr txBox="1"/>
          <p:nvPr/>
        </p:nvSpPr>
        <p:spPr>
          <a:xfrm>
            <a:off x="3628657" y="4272187"/>
            <a:ext cx="625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US" sz="1600" b="1" baseline="-25000" dirty="0"/>
              <a:t>x</a:t>
            </a:r>
            <a:r>
              <a:rPr lang="en-US" sz="1600" b="1" dirty="0"/>
              <a:t>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1B0CD-3DFA-1046-A928-62EC0CE8A10D}"/>
              </a:ext>
            </a:extLst>
          </p:cNvPr>
          <p:cNvSpPr txBox="1"/>
          <p:nvPr/>
        </p:nvSpPr>
        <p:spPr>
          <a:xfrm>
            <a:off x="5702074" y="4272187"/>
            <a:ext cx="73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US" sz="1600" b="1" baseline="-25000" dirty="0"/>
              <a:t>y</a:t>
            </a:r>
            <a:r>
              <a:rPr lang="en-US" sz="1600" b="1" dirty="0"/>
              <a:t> =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BBC054D-34B3-DB4E-88D3-DE62C3DCC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62255"/>
              </p:ext>
            </p:extLst>
          </p:nvPr>
        </p:nvGraphicFramePr>
        <p:xfrm>
          <a:off x="6402259" y="3892824"/>
          <a:ext cx="109727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322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85655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346302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048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18BE43-2C09-5047-9282-8851E1EBDD2C}"/>
              </a:ext>
            </a:extLst>
          </p:cNvPr>
          <p:cNvSpPr txBox="1"/>
          <p:nvPr/>
        </p:nvSpPr>
        <p:spPr>
          <a:xfrm>
            <a:off x="1726444" y="2168647"/>
            <a:ext cx="199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Original Image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2636A7-1546-F645-876E-F6556DFE6770}"/>
              </a:ext>
            </a:extLst>
          </p:cNvPr>
          <p:cNvCxnSpPr>
            <a:cxnSpLocks/>
            <a:stCxn id="4" idx="3"/>
            <a:endCxn id="30" idx="1"/>
          </p:cNvCxnSpPr>
          <p:nvPr/>
        </p:nvCxnSpPr>
        <p:spPr>
          <a:xfrm flipV="1">
            <a:off x="4229207" y="2230080"/>
            <a:ext cx="2931486" cy="137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F67B9-3C3D-7046-B1AE-7EAE1AF3C580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4229207" y="3604484"/>
            <a:ext cx="2931486" cy="132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5000A16-95F6-804F-A4F9-BB055FCF7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09" y="2621504"/>
            <a:ext cx="1005840" cy="1005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E08C57-E5A4-CC4A-83A1-7B79F7DA5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43" y="2223499"/>
            <a:ext cx="996528" cy="10058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069815-B869-7949-8534-90FE33459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09" y="3773081"/>
            <a:ext cx="1493822" cy="1005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A46A37-5E38-CB4F-B8CA-E305DD4A0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93" y="3972445"/>
            <a:ext cx="3336527" cy="19202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2C3FC6-CEBA-C84A-A646-2924D811A86E}"/>
              </a:ext>
            </a:extLst>
          </p:cNvPr>
          <p:cNvSpPr txBox="1"/>
          <p:nvPr/>
        </p:nvSpPr>
        <p:spPr>
          <a:xfrm>
            <a:off x="8555715" y="3654391"/>
            <a:ext cx="80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Blur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E3504C-5E9A-024B-AFCF-A17C7BDF6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93" y="1269960"/>
            <a:ext cx="3273134" cy="19202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9F3A309-50FB-B64A-8B48-C82C9DC4B0F7}"/>
              </a:ext>
            </a:extLst>
          </p:cNvPr>
          <p:cNvSpPr txBox="1"/>
          <p:nvPr/>
        </p:nvSpPr>
        <p:spPr>
          <a:xfrm>
            <a:off x="7934438" y="965315"/>
            <a:ext cx="205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Edge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1E08F-8B16-C648-9422-DEBD6E254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62" y="2644364"/>
            <a:ext cx="329554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7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explore some simple image filters</a:t>
            </a:r>
          </a:p>
          <a:p>
            <a:pPr marL="778857" lvl="1" indent="-342900"/>
            <a:r>
              <a:rPr lang="en-US" sz="2800" dirty="0"/>
              <a:t>Edge detection filters</a:t>
            </a:r>
          </a:p>
          <a:p>
            <a:pPr marL="1235828" lvl="2" indent="-342900"/>
            <a:r>
              <a:rPr lang="en-US" sz="2800" dirty="0"/>
              <a:t>Simple vertical and/or horizontal filters</a:t>
            </a:r>
          </a:p>
          <a:p>
            <a:pPr marL="1235828" lvl="2" indent="-342900"/>
            <a:r>
              <a:rPr lang="en-US" sz="2800" dirty="0"/>
              <a:t>Prewitt filters</a:t>
            </a:r>
          </a:p>
          <a:p>
            <a:pPr marL="778857" lvl="1" indent="-342900"/>
            <a:r>
              <a:rPr lang="en-US" sz="2800" dirty="0"/>
              <a:t>Smoothing filters</a:t>
            </a:r>
          </a:p>
          <a:p>
            <a:pPr marL="1235828" lvl="2" indent="-342900"/>
            <a:r>
              <a:rPr lang="en-US" sz="2800" dirty="0"/>
              <a:t>Gaussian filters</a:t>
            </a:r>
          </a:p>
          <a:p>
            <a:pPr marL="435957" lvl="1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“EMBK-NLP-DAY4-FILTERS-NB.ipynb”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5421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5863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Tabular Data</a:t>
            </a:r>
          </a:p>
          <a:p>
            <a:r>
              <a:rPr lang="en-US" sz="2800" dirty="0" err="1"/>
              <a:t>AutoGluon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250957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Remember a filter has a set of specific values that does a specific task such as blurring an image, edge detection.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Main idea: </a:t>
            </a:r>
            <a:r>
              <a:rPr lang="en-US" sz="2800" dirty="0"/>
              <a:t>Instead of trying different features (color, corner, edge detection etc.), why don’t we let the algorithm find the best features by using filters. </a:t>
            </a:r>
          </a:p>
          <a:p>
            <a:pPr lvl="1"/>
            <a:r>
              <a:rPr lang="en-US" sz="2800" dirty="0"/>
              <a:t>Apply multiple kernels with random weights (values). </a:t>
            </a:r>
          </a:p>
          <a:p>
            <a:pPr lvl="1"/>
            <a:r>
              <a:rPr lang="en-US" sz="2800" dirty="0"/>
              <a:t>We will learn the weights through training.</a:t>
            </a:r>
          </a:p>
        </p:txBody>
      </p:sp>
    </p:spTree>
    <p:extLst>
      <p:ext uri="{BB962C8B-B14F-4D97-AF65-F5344CB8AC3E}">
        <p14:creationId xmlns:p14="http://schemas.microsoft.com/office/powerpoint/2010/main" val="3554982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11239487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simple </a:t>
            </a:r>
            <a:r>
              <a:rPr lang="en-US" sz="2800" dirty="0">
                <a:solidFill>
                  <a:schemeClr val="accent3"/>
                </a:solidFill>
              </a:rPr>
              <a:t>Convolutional Network </a:t>
            </a:r>
            <a:r>
              <a:rPr lang="en-US" sz="2800" dirty="0"/>
              <a:t>is usually made of these layers:</a:t>
            </a:r>
          </a:p>
          <a:p>
            <a:pPr lvl="1"/>
            <a:r>
              <a:rPr lang="en-US" sz="2400" b="1" dirty="0">
                <a:hlinkClick r:id="rId2"/>
              </a:rPr>
              <a:t>Convolution</a:t>
            </a:r>
            <a:r>
              <a:rPr lang="en-US" sz="2400" b="1" dirty="0"/>
              <a:t>:</a:t>
            </a:r>
            <a:r>
              <a:rPr lang="en-US" sz="2400" dirty="0"/>
              <a:t> Works as feature extractor. We slide 2D filters and apply filtering. The resulting images are called </a:t>
            </a:r>
            <a:r>
              <a:rPr lang="en-US" sz="2400" b="1" dirty="0"/>
              <a:t>feature maps</a:t>
            </a:r>
            <a:r>
              <a:rPr lang="en-US" sz="2400" dirty="0"/>
              <a:t>.</a:t>
            </a:r>
          </a:p>
          <a:p>
            <a:pPr lvl="1"/>
            <a:r>
              <a:rPr lang="en-US" sz="2400" b="1" dirty="0">
                <a:hlinkClick r:id="rId3"/>
              </a:rPr>
              <a:t>Pooling</a:t>
            </a:r>
            <a:r>
              <a:rPr lang="en-US" sz="2400" b="1" dirty="0"/>
              <a:t>: </a:t>
            </a:r>
            <a:r>
              <a:rPr lang="en-US" sz="2400" dirty="0"/>
              <a:t>Reduces the size of feature maps (horizontally and vertically)</a:t>
            </a:r>
          </a:p>
          <a:p>
            <a:pPr lvl="1"/>
            <a:r>
              <a:rPr lang="en-US" sz="2400" b="1" dirty="0"/>
              <a:t>Fully connected (Dense): </a:t>
            </a:r>
            <a:r>
              <a:rPr lang="en-US" sz="2400" dirty="0"/>
              <a:t>Regular Neural Networks as intro in </a:t>
            </a:r>
            <a:r>
              <a:rPr lang="en-US" sz="2400" dirty="0">
                <a:hlinkClick r:id="rId4"/>
              </a:rPr>
              <a:t>MLP</a:t>
            </a:r>
            <a:endParaRPr lang="en-US" sz="2400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BE0B17A-A568-F74F-8A9E-6D632450B525}"/>
              </a:ext>
            </a:extLst>
          </p:cNvPr>
          <p:cNvGrpSpPr>
            <a:grpSpLocks noChangeAspect="1"/>
          </p:cNvGrpSpPr>
          <p:nvPr/>
        </p:nvGrpSpPr>
        <p:grpSpPr>
          <a:xfrm>
            <a:off x="611613" y="3741909"/>
            <a:ext cx="11106908" cy="2194560"/>
            <a:chOff x="772352" y="3833349"/>
            <a:chExt cx="10644120" cy="21031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18DA50-266F-F042-BBF1-F7038149FEC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352" y="4541581"/>
              <a:ext cx="1290150" cy="975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A3AA33-F014-3548-AE5D-FC378FCC6903}"/>
                </a:ext>
              </a:extLst>
            </p:cNvPr>
            <p:cNvSpPr txBox="1">
              <a:spLocks/>
            </p:cNvSpPr>
            <p:nvPr/>
          </p:nvSpPr>
          <p:spPr>
            <a:xfrm>
              <a:off x="4041606" y="5556819"/>
              <a:ext cx="1134590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Pooling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DFC7FD-1770-AE4A-807D-3108683B75D7}"/>
                </a:ext>
              </a:extLst>
            </p:cNvPr>
            <p:cNvSpPr txBox="1">
              <a:spLocks/>
            </p:cNvSpPr>
            <p:nvPr/>
          </p:nvSpPr>
          <p:spPr>
            <a:xfrm>
              <a:off x="1265284" y="3833349"/>
              <a:ext cx="1621323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Convolution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5FE1A7-45B7-EE49-B6AA-F039CB2792B7}"/>
                </a:ext>
              </a:extLst>
            </p:cNvPr>
            <p:cNvSpPr txBox="1">
              <a:spLocks/>
            </p:cNvSpPr>
            <p:nvPr/>
          </p:nvSpPr>
          <p:spPr>
            <a:xfrm>
              <a:off x="4741419" y="4060982"/>
              <a:ext cx="1404228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Convolution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D63584-8D23-AF4C-A071-D227E1AA2F27}"/>
                </a:ext>
              </a:extLst>
            </p:cNvPr>
            <p:cNvSpPr txBox="1">
              <a:spLocks/>
            </p:cNvSpPr>
            <p:nvPr/>
          </p:nvSpPr>
          <p:spPr>
            <a:xfrm>
              <a:off x="6035361" y="5315698"/>
              <a:ext cx="1134590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Pooling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D190A8-E00E-4F42-9433-B40758F8D9DF}"/>
                </a:ext>
              </a:extLst>
            </p:cNvPr>
            <p:cNvSpPr txBox="1">
              <a:spLocks/>
            </p:cNvSpPr>
            <p:nvPr/>
          </p:nvSpPr>
          <p:spPr>
            <a:xfrm>
              <a:off x="6431291" y="4195236"/>
              <a:ext cx="1620882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7EDCAF-9745-1643-9C1D-5DE5DF6034AF}"/>
                </a:ext>
              </a:extLst>
            </p:cNvPr>
            <p:cNvSpPr txBox="1">
              <a:spLocks/>
            </p:cNvSpPr>
            <p:nvPr/>
          </p:nvSpPr>
          <p:spPr>
            <a:xfrm>
              <a:off x="7553370" y="5220495"/>
              <a:ext cx="1134590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Pooling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499CB-0BA7-0149-A09D-67966C1EFA15}"/>
                </a:ext>
              </a:extLst>
            </p:cNvPr>
            <p:cNvSpPr/>
            <p:nvPr/>
          </p:nvSpPr>
          <p:spPr>
            <a:xfrm>
              <a:off x="8840599" y="4465105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11D392C-0F5B-5F46-B9B8-4F6D931E65EF}"/>
                </a:ext>
              </a:extLst>
            </p:cNvPr>
            <p:cNvSpPr/>
            <p:nvPr/>
          </p:nvSpPr>
          <p:spPr>
            <a:xfrm>
              <a:off x="8965034" y="4589543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80237C-4E64-EA4A-8908-80F3E53CA546}"/>
                </a:ext>
              </a:extLst>
            </p:cNvPr>
            <p:cNvSpPr/>
            <p:nvPr/>
          </p:nvSpPr>
          <p:spPr>
            <a:xfrm>
              <a:off x="9089471" y="4713980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4BA195-6EA8-A54A-B2A4-3B049864AF1C}"/>
                </a:ext>
              </a:extLst>
            </p:cNvPr>
            <p:cNvSpPr/>
            <p:nvPr/>
          </p:nvSpPr>
          <p:spPr>
            <a:xfrm>
              <a:off x="9213909" y="4838417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80DB2A-F861-9242-966E-81D8FC4F7C06}"/>
                </a:ext>
              </a:extLst>
            </p:cNvPr>
            <p:cNvSpPr/>
            <p:nvPr/>
          </p:nvSpPr>
          <p:spPr>
            <a:xfrm>
              <a:off x="9338346" y="4962855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4AA50F-D102-E344-A0CA-C49B879A4176}"/>
                </a:ext>
              </a:extLst>
            </p:cNvPr>
            <p:cNvSpPr/>
            <p:nvPr/>
          </p:nvSpPr>
          <p:spPr>
            <a:xfrm>
              <a:off x="9462782" y="5087291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60056C-1541-7A47-959A-6A98779A8691}"/>
                </a:ext>
              </a:extLst>
            </p:cNvPr>
            <p:cNvSpPr txBox="1">
              <a:spLocks/>
            </p:cNvSpPr>
            <p:nvPr/>
          </p:nvSpPr>
          <p:spPr>
            <a:xfrm>
              <a:off x="7987500" y="4056469"/>
              <a:ext cx="1795792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Fully connected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D7CD33-C464-684E-B038-9D1BAA310852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8525593" y="4509902"/>
              <a:ext cx="315006" cy="491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60E14-A388-734B-9D32-D8BB6616FF04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8612496" y="4541581"/>
              <a:ext cx="241223" cy="109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F2263A-D48B-C845-8F70-1CD8BA764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8689716" y="4541579"/>
              <a:ext cx="164003" cy="2115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B55877-53B5-9B4E-8270-64EB8B925F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8809298" y="4541581"/>
              <a:ext cx="44420" cy="3577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E039BCF-7688-AB40-B6C7-02BC22CAC24E}"/>
                </a:ext>
              </a:extLst>
            </p:cNvPr>
            <p:cNvCxnSpPr>
              <a:stCxn id="12" idx="2"/>
            </p:cNvCxnSpPr>
            <p:nvPr/>
          </p:nvCxnSpPr>
          <p:spPr>
            <a:xfrm flipH="1" flipV="1">
              <a:off x="8523015" y="4568129"/>
              <a:ext cx="442022" cy="6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EB6716-3876-9540-B0F4-BC05A26B6452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8618629" y="4634340"/>
              <a:ext cx="346406" cy="232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DA3D5B-406C-BC43-8137-781A07D57C91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8699185" y="4757607"/>
              <a:ext cx="390288" cy="1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E87C05-381B-5F47-86F4-43D983C8E4DE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8618629" y="4657544"/>
              <a:ext cx="470843" cy="1012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CE42279-59E6-6C48-8EEA-B965E7FA86E9}"/>
                </a:ext>
              </a:extLst>
            </p:cNvPr>
            <p:cNvCxnSpPr>
              <a:stCxn id="14" idx="2"/>
            </p:cNvCxnSpPr>
            <p:nvPr/>
          </p:nvCxnSpPr>
          <p:spPr>
            <a:xfrm flipH="1" flipV="1">
              <a:off x="8790386" y="4850543"/>
              <a:ext cx="423524" cy="32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289E1E-87FB-0D4F-BACF-8DA0C4C87391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8699185" y="4634343"/>
              <a:ext cx="265851" cy="122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27E09D-991E-044A-B299-466505B66AB1}"/>
                </a:ext>
              </a:extLst>
            </p:cNvPr>
            <p:cNvCxnSpPr>
              <a:cxnSpLocks/>
              <a:stCxn id="12" idx="2"/>
              <a:endCxn id="56" idx="3"/>
            </p:cNvCxnSpPr>
            <p:nvPr/>
          </p:nvCxnSpPr>
          <p:spPr>
            <a:xfrm flipH="1">
              <a:off x="8809877" y="4634340"/>
              <a:ext cx="155157" cy="236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9B4EFF-F4BE-5A47-A3A1-85746AD6603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9013120" y="5132090"/>
              <a:ext cx="449662" cy="10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BA0C9-9B5A-1B43-89A8-1629DB05687F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940878" y="5035686"/>
              <a:ext cx="521906" cy="96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2B00EE9-15FA-4140-B876-1D9AA087056A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854051" y="4956207"/>
              <a:ext cx="608732" cy="1758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6383C4-6D5B-2943-BD28-F99BA76963B2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785331" y="4854792"/>
              <a:ext cx="677454" cy="2772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EC01B7-7DD2-4242-AA40-4AC3A361974C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624467" y="4670963"/>
              <a:ext cx="838318" cy="4611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7494C8B-8D02-8D40-BD53-CED24FFC98FB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529010" y="4568129"/>
              <a:ext cx="933774" cy="563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6A4A87-56AA-0A44-8C8A-AB74143B1EC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9013120" y="5007653"/>
              <a:ext cx="325226" cy="1347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44524-37E6-994A-83B1-7F3EC4BA7E24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8949509" y="5007653"/>
              <a:ext cx="388839" cy="280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059A3-C671-2E40-8959-6DE1A002B9B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8865900" y="4950490"/>
              <a:ext cx="472447" cy="571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292F25-E17E-894F-A195-376AC9FAFB86}"/>
                </a:ext>
              </a:extLst>
            </p:cNvPr>
            <p:cNvCxnSpPr>
              <a:stCxn id="15" idx="2"/>
            </p:cNvCxnSpPr>
            <p:nvPr/>
          </p:nvCxnSpPr>
          <p:spPr>
            <a:xfrm flipH="1" flipV="1">
              <a:off x="8798627" y="4852740"/>
              <a:ext cx="539718" cy="1549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0B0223C-C6D3-7541-84FB-07503CD42386}"/>
                </a:ext>
              </a:extLst>
            </p:cNvPr>
            <p:cNvCxnSpPr>
              <a:stCxn id="15" idx="2"/>
            </p:cNvCxnSpPr>
            <p:nvPr/>
          </p:nvCxnSpPr>
          <p:spPr>
            <a:xfrm flipH="1" flipV="1">
              <a:off x="8612497" y="4668747"/>
              <a:ext cx="725850" cy="3389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633962-3135-0248-9F77-D5B1BA1469D1}"/>
                </a:ext>
              </a:extLst>
            </p:cNvPr>
            <p:cNvCxnSpPr/>
            <p:nvPr/>
          </p:nvCxnSpPr>
          <p:spPr>
            <a:xfrm flipH="1" flipV="1">
              <a:off x="8527372" y="4562490"/>
              <a:ext cx="776133" cy="432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1EE3BD8-1089-EE4A-8046-B86A43AB0F5F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8863772" y="4883214"/>
              <a:ext cx="350138" cy="54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8B0C15-5244-E244-8F2A-A12B2405EE5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8947332" y="4883215"/>
              <a:ext cx="266576" cy="1433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F970EE-5FD0-F44D-B863-F62BF4702602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9013121" y="4883215"/>
              <a:ext cx="200788" cy="2591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799BFB6-915D-214D-83E0-DCD35B7E6524}"/>
                </a:ext>
              </a:extLst>
            </p:cNvPr>
            <p:cNvCxnSpPr>
              <a:stCxn id="14" idx="2"/>
            </p:cNvCxnSpPr>
            <p:nvPr/>
          </p:nvCxnSpPr>
          <p:spPr>
            <a:xfrm flipH="1" flipV="1">
              <a:off x="8710353" y="4757011"/>
              <a:ext cx="503556" cy="126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A95913-B51F-2048-AE99-5EFA60C4B52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8863772" y="4758777"/>
              <a:ext cx="225700" cy="1789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7CE7D-3B5F-414A-B933-8C70CCD8A538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8940878" y="4758778"/>
              <a:ext cx="148595" cy="2769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1FF009C-CE35-6C47-8283-CF70725C0C77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9013120" y="4758778"/>
              <a:ext cx="76351" cy="3836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DA98DEE-991D-5D4F-A1D4-A0E2CEB0C792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8873022" y="4634340"/>
              <a:ext cx="92013" cy="3218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4CE119-66C3-AB4A-97E7-2DB7E69A10B2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8965034" y="4634343"/>
              <a:ext cx="48086" cy="508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FD5265-19E6-A547-A8F6-7EE5FC9AF3A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853718" y="4541581"/>
              <a:ext cx="19303" cy="445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E2FB98-3ABB-BF45-8249-3DCFA844CF22}"/>
                </a:ext>
              </a:extLst>
            </p:cNvPr>
            <p:cNvSpPr txBox="1"/>
            <p:nvPr/>
          </p:nvSpPr>
          <p:spPr>
            <a:xfrm>
              <a:off x="8278223" y="5138463"/>
              <a:ext cx="924624" cy="290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Flattening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42BE23-E5A8-E84A-82B9-49EEC43D2DDB}"/>
                </a:ext>
              </a:extLst>
            </p:cNvPr>
            <p:cNvSpPr txBox="1"/>
            <p:nvPr/>
          </p:nvSpPr>
          <p:spPr>
            <a:xfrm>
              <a:off x="9761691" y="5429101"/>
              <a:ext cx="1654781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Classification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D38E76-B436-CD40-9521-E2C6D6B636C8}"/>
                </a:ext>
              </a:extLst>
            </p:cNvPr>
            <p:cNvSpPr/>
            <p:nvPr/>
          </p:nvSpPr>
          <p:spPr>
            <a:xfrm>
              <a:off x="8974297" y="5118169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80F5C1-48C8-1A45-81D3-D6F2188B85EE}"/>
                </a:ext>
              </a:extLst>
            </p:cNvPr>
            <p:cNvSpPr/>
            <p:nvPr/>
          </p:nvSpPr>
          <p:spPr>
            <a:xfrm>
              <a:off x="8902163" y="5014838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963951A-4C6F-084E-ACD2-87A8306C1F1F}"/>
                </a:ext>
              </a:extLst>
            </p:cNvPr>
            <p:cNvSpPr/>
            <p:nvPr/>
          </p:nvSpPr>
          <p:spPr>
            <a:xfrm>
              <a:off x="8824390" y="4935059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290D75-C73A-1641-B510-F4B8B05EDE74}"/>
                </a:ext>
              </a:extLst>
            </p:cNvPr>
            <p:cNvSpPr/>
            <p:nvPr/>
          </p:nvSpPr>
          <p:spPr>
            <a:xfrm>
              <a:off x="8759084" y="4844960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6504A9-4E58-0E48-8C74-5AF0646EA6B6}"/>
                </a:ext>
              </a:extLst>
            </p:cNvPr>
            <p:cNvSpPr/>
            <p:nvPr/>
          </p:nvSpPr>
          <p:spPr>
            <a:xfrm>
              <a:off x="8649433" y="4753118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21DE0F5-9DFA-0143-98FE-B88168BB705F}"/>
                </a:ext>
              </a:extLst>
            </p:cNvPr>
            <p:cNvSpPr/>
            <p:nvPr/>
          </p:nvSpPr>
          <p:spPr>
            <a:xfrm>
              <a:off x="8572041" y="4648898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53959B-C96A-1D4E-A360-F716BE283E79}"/>
                </a:ext>
              </a:extLst>
            </p:cNvPr>
            <p:cNvSpPr/>
            <p:nvPr/>
          </p:nvSpPr>
          <p:spPr>
            <a:xfrm>
              <a:off x="8480627" y="4559021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103ED6B-50A3-4145-BA8A-3B3FBB1E9B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551" y="4558424"/>
              <a:ext cx="326679" cy="24638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F04D27B-58B1-654F-9662-66661EF5E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1573" y="4648564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9BF3B6-B5FE-0745-B2EC-B894D3F516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5914" y="4804571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C4B81C9-B730-7740-BE25-00B4D2596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40412" y="4944465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5D76364-89C7-704C-9B20-B2A81EF24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4085" y="4544459"/>
              <a:ext cx="326679" cy="24638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0676DC0-257D-9B41-9859-DC10792D9C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3107" y="4634599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9F1862E-0828-B249-849C-5378E6C28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7448" y="4790606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6372DB-B181-164F-AA8A-F7F179BCD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1946" y="4930500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CE34C1F-FAD3-8049-A900-607354608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5552" y="5078892"/>
              <a:ext cx="746306" cy="218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0C00EFB-01C4-D149-B87D-68ED55262B05}"/>
                </a:ext>
              </a:extLst>
            </p:cNvPr>
            <p:cNvCxnSpPr>
              <a:cxnSpLocks/>
            </p:cNvCxnSpPr>
            <p:nvPr/>
          </p:nvCxnSpPr>
          <p:spPr>
            <a:xfrm>
              <a:off x="6845552" y="5003686"/>
              <a:ext cx="746307" cy="154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B9B8380-C958-B640-8533-F6FB33A538E0}"/>
                </a:ext>
              </a:extLst>
            </p:cNvPr>
            <p:cNvSpPr/>
            <p:nvPr/>
          </p:nvSpPr>
          <p:spPr>
            <a:xfrm>
              <a:off x="7567288" y="5019701"/>
              <a:ext cx="59730" cy="597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7BB121-C1F8-324C-8EE6-FE959D56FC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2004" y="4729300"/>
              <a:ext cx="161631" cy="12190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B31128-3861-574A-9FF7-F00C1A0D0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3916" y="4816263"/>
              <a:ext cx="161631" cy="121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78AD401-9A8E-B344-AF99-2E7BDAA4E1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9486" y="4900915"/>
              <a:ext cx="161631" cy="121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8C8A102-88EA-7744-9B34-EEC625B1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4220" y="4998691"/>
              <a:ext cx="161631" cy="121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AB3568A-4A03-A74A-8277-181C97F72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0050" y="4503796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2785AA-2F55-9F4E-B510-B6166E645A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8668" y="4583498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2161557-DC0F-6E46-9D02-C4EC02C68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0465" y="4683935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4F2729C-691D-1B42-8C0B-62179F1F59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2261" y="4778754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40BAA5-29CD-D943-BC2D-49617DD94409}"/>
                </a:ext>
              </a:extLst>
            </p:cNvPr>
            <p:cNvSpPr>
              <a:spLocks/>
            </p:cNvSpPr>
            <p:nvPr/>
          </p:nvSpPr>
          <p:spPr>
            <a:xfrm>
              <a:off x="4864145" y="4887920"/>
              <a:ext cx="171723" cy="171723"/>
            </a:xfrm>
            <a:prstGeom prst="rect">
              <a:avLst/>
            </a:prstGeom>
            <a:solidFill>
              <a:schemeClr val="lt1">
                <a:alpha val="2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86BA301-9C20-484B-8369-90491FF871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0259" y="4060982"/>
              <a:ext cx="1292698" cy="970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23CE7C-C9E3-C347-BBDD-41436BA597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9570" y="4230293"/>
              <a:ext cx="1292698" cy="970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7DA042B-1478-8944-8FD0-27561F9EB6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8881" y="4399605"/>
              <a:ext cx="1292698" cy="970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B3D33E9-9C03-5644-9AC1-80FF5A4ED5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192" y="4568916"/>
              <a:ext cx="1292698" cy="970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62EBADB-1A34-E346-BFB1-328A6F5785CB}"/>
                </a:ext>
              </a:extLst>
            </p:cNvPr>
            <p:cNvSpPr/>
            <p:nvPr/>
          </p:nvSpPr>
          <p:spPr>
            <a:xfrm>
              <a:off x="3803987" y="4672729"/>
              <a:ext cx="59730" cy="597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6CCF34F-DF7B-6E47-8950-1F4AC40EE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3608" y="4440707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D00C82A-E40C-794E-B4B6-A21295669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8712" y="4514313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AFB5B16-0A54-554C-862F-A584960B5D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7330" y="4594014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EF3C28E-E809-5146-B4E8-20517448D3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9127" y="4694451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F0F3A23-E588-354F-9058-A0DF7F085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924" y="4789270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B65226-4C40-784C-836B-CE40197136FF}"/>
                </a:ext>
              </a:extLst>
            </p:cNvPr>
            <p:cNvSpPr>
              <a:spLocks/>
            </p:cNvSpPr>
            <p:nvPr/>
          </p:nvSpPr>
          <p:spPr>
            <a:xfrm>
              <a:off x="6776882" y="5001499"/>
              <a:ext cx="97061" cy="97061"/>
            </a:xfrm>
            <a:prstGeom prst="rect">
              <a:avLst/>
            </a:prstGeom>
            <a:solidFill>
              <a:schemeClr val="lt1">
                <a:alpha val="2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1ED8074-2E5C-C54F-B169-E35F31569DE2}"/>
                </a:ext>
              </a:extLst>
            </p:cNvPr>
            <p:cNvSpPr>
              <a:spLocks/>
            </p:cNvSpPr>
            <p:nvPr/>
          </p:nvSpPr>
          <p:spPr>
            <a:xfrm>
              <a:off x="4947277" y="4896380"/>
              <a:ext cx="97061" cy="97061"/>
            </a:xfrm>
            <a:prstGeom prst="rect">
              <a:avLst/>
            </a:prstGeom>
            <a:solidFill>
              <a:schemeClr val="lt1">
                <a:alpha val="2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9A41068-BF42-5B4E-8FCD-3845226572FD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>
              <a:off x="4995808" y="4993441"/>
              <a:ext cx="1019404" cy="97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4B7A2B-6228-A14B-974C-2DB4923C3BAE}"/>
                </a:ext>
              </a:extLst>
            </p:cNvPr>
            <p:cNvCxnSpPr>
              <a:cxnSpLocks/>
              <a:stCxn id="91" idx="0"/>
            </p:cNvCxnSpPr>
            <p:nvPr/>
          </p:nvCxnSpPr>
          <p:spPr>
            <a:xfrm>
              <a:off x="4995808" y="4896380"/>
              <a:ext cx="1035727" cy="480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A80EA9A-7DA0-D142-B969-B2ED36F3DFE3}"/>
                </a:ext>
              </a:extLst>
            </p:cNvPr>
            <p:cNvSpPr/>
            <p:nvPr/>
          </p:nvSpPr>
          <p:spPr>
            <a:xfrm>
              <a:off x="5985346" y="4943434"/>
              <a:ext cx="59730" cy="597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33E91EF-672C-D349-B59C-FAE52082E694}"/>
                </a:ext>
              </a:extLst>
            </p:cNvPr>
            <p:cNvCxnSpPr>
              <a:cxnSpLocks/>
            </p:cNvCxnSpPr>
            <p:nvPr/>
          </p:nvCxnSpPr>
          <p:spPr>
            <a:xfrm>
              <a:off x="1902008" y="4694472"/>
              <a:ext cx="1931844" cy="379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CCBC24E-6889-1541-A45D-96CA017E59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2008" y="4597412"/>
              <a:ext cx="1931844" cy="753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7B86F32-437F-D049-BF43-1675C3355A0F}"/>
                </a:ext>
              </a:extLst>
            </p:cNvPr>
            <p:cNvSpPr>
              <a:spLocks/>
            </p:cNvSpPr>
            <p:nvPr/>
          </p:nvSpPr>
          <p:spPr>
            <a:xfrm>
              <a:off x="1867165" y="4591425"/>
              <a:ext cx="97061" cy="97061"/>
            </a:xfrm>
            <a:prstGeom prst="rect">
              <a:avLst/>
            </a:prstGeom>
            <a:solidFill>
              <a:schemeClr val="lt1">
                <a:alpha val="2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48A193A-CF6A-9A4D-83D7-F9357203A571}"/>
                </a:ext>
              </a:extLst>
            </p:cNvPr>
            <p:cNvSpPr/>
            <p:nvPr/>
          </p:nvSpPr>
          <p:spPr>
            <a:xfrm>
              <a:off x="9761691" y="4469709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4A30FA-CFDA-5742-829B-732D03391D33}"/>
                </a:ext>
              </a:extLst>
            </p:cNvPr>
            <p:cNvSpPr/>
            <p:nvPr/>
          </p:nvSpPr>
          <p:spPr>
            <a:xfrm>
              <a:off x="9863277" y="4622994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4FE3569-6D57-894E-9342-0FD49F6BFFE5}"/>
                </a:ext>
              </a:extLst>
            </p:cNvPr>
            <p:cNvSpPr/>
            <p:nvPr/>
          </p:nvSpPr>
          <p:spPr>
            <a:xfrm>
              <a:off x="9964864" y="4778957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B07CCCB-D17A-894B-BFFD-E5C4C5DE6EA0}"/>
                </a:ext>
              </a:extLst>
            </p:cNvPr>
            <p:cNvSpPr/>
            <p:nvPr/>
          </p:nvSpPr>
          <p:spPr>
            <a:xfrm>
              <a:off x="10066451" y="4925213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293209-BFA9-9D45-9FB0-1191C7558D0A}"/>
                </a:ext>
              </a:extLst>
            </p:cNvPr>
            <p:cNvSpPr/>
            <p:nvPr/>
          </p:nvSpPr>
          <p:spPr>
            <a:xfrm>
              <a:off x="10168037" y="5073371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31D1BEF-6A6F-B54E-B90F-6F2191E99CB6}"/>
                </a:ext>
              </a:extLst>
            </p:cNvPr>
            <p:cNvCxnSpPr>
              <a:stCxn id="98" idx="6"/>
            </p:cNvCxnSpPr>
            <p:nvPr/>
          </p:nvCxnSpPr>
          <p:spPr>
            <a:xfrm flipV="1">
              <a:off x="9851286" y="4503796"/>
              <a:ext cx="4063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E6AC4AF-6512-674D-8FD1-57CA3065D036}"/>
                </a:ext>
              </a:extLst>
            </p:cNvPr>
            <p:cNvCxnSpPr>
              <a:stCxn id="99" idx="6"/>
            </p:cNvCxnSpPr>
            <p:nvPr/>
          </p:nvCxnSpPr>
          <p:spPr>
            <a:xfrm>
              <a:off x="9952872" y="4667791"/>
              <a:ext cx="406347" cy="9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41139D2-B51C-E04E-8547-0D55ADD527C2}"/>
                </a:ext>
              </a:extLst>
            </p:cNvPr>
            <p:cNvCxnSpPr>
              <a:stCxn id="101" idx="6"/>
            </p:cNvCxnSpPr>
            <p:nvPr/>
          </p:nvCxnSpPr>
          <p:spPr>
            <a:xfrm flipV="1">
              <a:off x="10156046" y="4962855"/>
              <a:ext cx="4063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191304-6178-BC45-B94E-6F725E7F749C}"/>
                </a:ext>
              </a:extLst>
            </p:cNvPr>
            <p:cNvCxnSpPr>
              <a:stCxn id="100" idx="6"/>
            </p:cNvCxnSpPr>
            <p:nvPr/>
          </p:nvCxnSpPr>
          <p:spPr>
            <a:xfrm flipV="1">
              <a:off x="10054459" y="4816263"/>
              <a:ext cx="4063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D7EAE2B-641B-B746-A56F-13E476109AFE}"/>
                </a:ext>
              </a:extLst>
            </p:cNvPr>
            <p:cNvCxnSpPr>
              <a:stCxn id="102" idx="6"/>
            </p:cNvCxnSpPr>
            <p:nvPr/>
          </p:nvCxnSpPr>
          <p:spPr>
            <a:xfrm>
              <a:off x="10257632" y="5118169"/>
              <a:ext cx="4063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4906C7-CC2E-2D4D-9475-DB39D55AD0C6}"/>
                </a:ext>
              </a:extLst>
            </p:cNvPr>
            <p:cNvCxnSpPr>
              <a:stCxn id="12" idx="6"/>
              <a:endCxn id="98" idx="2"/>
            </p:cNvCxnSpPr>
            <p:nvPr/>
          </p:nvCxnSpPr>
          <p:spPr>
            <a:xfrm flipV="1">
              <a:off x="9054629" y="4514506"/>
              <a:ext cx="707061" cy="1198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10B0C7A-EBBA-E042-9910-43646C7DC600}"/>
                </a:ext>
              </a:extLst>
            </p:cNvPr>
            <p:cNvCxnSpPr>
              <a:stCxn id="12" idx="6"/>
              <a:endCxn id="99" idx="2"/>
            </p:cNvCxnSpPr>
            <p:nvPr/>
          </p:nvCxnSpPr>
          <p:spPr>
            <a:xfrm>
              <a:off x="9054629" y="4634340"/>
              <a:ext cx="808648" cy="334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BDFDC-4F66-5741-A66D-F8277A516453}"/>
                </a:ext>
              </a:extLst>
            </p:cNvPr>
            <p:cNvCxnSpPr>
              <a:stCxn id="12" idx="6"/>
              <a:endCxn id="100" idx="2"/>
            </p:cNvCxnSpPr>
            <p:nvPr/>
          </p:nvCxnSpPr>
          <p:spPr>
            <a:xfrm>
              <a:off x="9054629" y="4634340"/>
              <a:ext cx="910235" cy="1894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43BD02D-93C7-A548-80F7-94179E9986D1}"/>
                </a:ext>
              </a:extLst>
            </p:cNvPr>
            <p:cNvCxnSpPr>
              <a:stCxn id="12" idx="6"/>
              <a:endCxn id="101" idx="2"/>
            </p:cNvCxnSpPr>
            <p:nvPr/>
          </p:nvCxnSpPr>
          <p:spPr>
            <a:xfrm>
              <a:off x="9054629" y="4634340"/>
              <a:ext cx="1011821" cy="335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046A49A-5BF7-AC4D-B748-35B5DE8808D3}"/>
                </a:ext>
              </a:extLst>
            </p:cNvPr>
            <p:cNvCxnSpPr>
              <a:stCxn id="12" idx="6"/>
              <a:endCxn id="102" idx="2"/>
            </p:cNvCxnSpPr>
            <p:nvPr/>
          </p:nvCxnSpPr>
          <p:spPr>
            <a:xfrm>
              <a:off x="9054629" y="4634340"/>
              <a:ext cx="1113408" cy="4838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6A45239-F872-E546-BB20-5A531CC14255}"/>
                </a:ext>
              </a:extLst>
            </p:cNvPr>
            <p:cNvCxnSpPr>
              <a:stCxn id="13" idx="6"/>
              <a:endCxn id="98" idx="2"/>
            </p:cNvCxnSpPr>
            <p:nvPr/>
          </p:nvCxnSpPr>
          <p:spPr>
            <a:xfrm flipV="1">
              <a:off x="9179066" y="4514506"/>
              <a:ext cx="582624" cy="2442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2722747-7BFF-1141-8C7A-D3F5D969063B}"/>
                </a:ext>
              </a:extLst>
            </p:cNvPr>
            <p:cNvCxnSpPr>
              <a:stCxn id="13" idx="6"/>
              <a:endCxn id="99" idx="2"/>
            </p:cNvCxnSpPr>
            <p:nvPr/>
          </p:nvCxnSpPr>
          <p:spPr>
            <a:xfrm flipV="1">
              <a:off x="9179066" y="4667791"/>
              <a:ext cx="684211" cy="90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984A6153-ED73-1F45-89DB-FC9A44651E15}"/>
                </a:ext>
              </a:extLst>
            </p:cNvPr>
            <p:cNvCxnSpPr>
              <a:stCxn id="13" idx="6"/>
              <a:endCxn id="100" idx="2"/>
            </p:cNvCxnSpPr>
            <p:nvPr/>
          </p:nvCxnSpPr>
          <p:spPr>
            <a:xfrm>
              <a:off x="9179066" y="4758777"/>
              <a:ext cx="785798" cy="64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F6904A5-B42A-8347-B5CD-A1E579EF490E}"/>
                </a:ext>
              </a:extLst>
            </p:cNvPr>
            <p:cNvCxnSpPr>
              <a:endCxn id="101" idx="2"/>
            </p:cNvCxnSpPr>
            <p:nvPr/>
          </p:nvCxnSpPr>
          <p:spPr>
            <a:xfrm>
              <a:off x="9213908" y="4753107"/>
              <a:ext cx="852542" cy="216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ED502E78-7BE8-324D-96BC-5EB00FB1EB4D}"/>
                </a:ext>
              </a:extLst>
            </p:cNvPr>
            <p:cNvCxnSpPr>
              <a:stCxn id="13" idx="6"/>
              <a:endCxn id="102" idx="2"/>
            </p:cNvCxnSpPr>
            <p:nvPr/>
          </p:nvCxnSpPr>
          <p:spPr>
            <a:xfrm>
              <a:off x="9179066" y="4758777"/>
              <a:ext cx="988971" cy="359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D86FAD8-D8B4-FA43-8464-03CF8532B2D4}"/>
                </a:ext>
              </a:extLst>
            </p:cNvPr>
            <p:cNvCxnSpPr>
              <a:stCxn id="14" idx="6"/>
              <a:endCxn id="98" idx="2"/>
            </p:cNvCxnSpPr>
            <p:nvPr/>
          </p:nvCxnSpPr>
          <p:spPr>
            <a:xfrm flipV="1">
              <a:off x="9303504" y="4514506"/>
              <a:ext cx="458186" cy="3687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8A5C0-3F8B-E34E-89C5-C2988A44E594}"/>
                </a:ext>
              </a:extLst>
            </p:cNvPr>
            <p:cNvCxnSpPr>
              <a:stCxn id="14" idx="6"/>
              <a:endCxn id="99" idx="2"/>
            </p:cNvCxnSpPr>
            <p:nvPr/>
          </p:nvCxnSpPr>
          <p:spPr>
            <a:xfrm flipV="1">
              <a:off x="9303504" y="4667791"/>
              <a:ext cx="559773" cy="215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034B15C-7BED-1A43-9EBF-93E91BAAD0C0}"/>
                </a:ext>
              </a:extLst>
            </p:cNvPr>
            <p:cNvCxnSpPr>
              <a:stCxn id="14" idx="6"/>
              <a:endCxn id="100" idx="2"/>
            </p:cNvCxnSpPr>
            <p:nvPr/>
          </p:nvCxnSpPr>
          <p:spPr>
            <a:xfrm flipV="1">
              <a:off x="9303504" y="4823754"/>
              <a:ext cx="661360" cy="594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4512F9F9-CC4D-3D40-B0E1-F5EC5E659ABF}"/>
                </a:ext>
              </a:extLst>
            </p:cNvPr>
            <p:cNvCxnSpPr>
              <a:stCxn id="14" idx="6"/>
              <a:endCxn id="101" idx="2"/>
            </p:cNvCxnSpPr>
            <p:nvPr/>
          </p:nvCxnSpPr>
          <p:spPr>
            <a:xfrm>
              <a:off x="9303504" y="4883214"/>
              <a:ext cx="762946" cy="867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6B7039AF-E7E4-2245-B981-09B9287C2451}"/>
                </a:ext>
              </a:extLst>
            </p:cNvPr>
            <p:cNvCxnSpPr>
              <a:endCxn id="102" idx="2"/>
            </p:cNvCxnSpPr>
            <p:nvPr/>
          </p:nvCxnSpPr>
          <p:spPr>
            <a:xfrm>
              <a:off x="9338345" y="4880985"/>
              <a:ext cx="829692" cy="237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EFCF15E-F986-DA45-AA6E-E6C9D55078CF}"/>
                </a:ext>
              </a:extLst>
            </p:cNvPr>
            <p:cNvCxnSpPr>
              <a:stCxn id="15" idx="6"/>
              <a:endCxn id="98" idx="2"/>
            </p:cNvCxnSpPr>
            <p:nvPr/>
          </p:nvCxnSpPr>
          <p:spPr>
            <a:xfrm flipV="1">
              <a:off x="9427941" y="4514506"/>
              <a:ext cx="333749" cy="4931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AD169ACF-72BF-2340-95C5-2550BF4FD8E3}"/>
                </a:ext>
              </a:extLst>
            </p:cNvPr>
            <p:cNvCxnSpPr>
              <a:stCxn id="15" idx="6"/>
              <a:endCxn id="99" idx="2"/>
            </p:cNvCxnSpPr>
            <p:nvPr/>
          </p:nvCxnSpPr>
          <p:spPr>
            <a:xfrm flipV="1">
              <a:off x="9427941" y="4667791"/>
              <a:ext cx="435336" cy="3398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C7DC6B1-5C76-5944-ADB7-B41030824875}"/>
                </a:ext>
              </a:extLst>
            </p:cNvPr>
            <p:cNvCxnSpPr>
              <a:stCxn id="15" idx="6"/>
              <a:endCxn id="100" idx="2"/>
            </p:cNvCxnSpPr>
            <p:nvPr/>
          </p:nvCxnSpPr>
          <p:spPr>
            <a:xfrm flipV="1">
              <a:off x="9427941" y="4823754"/>
              <a:ext cx="536923" cy="183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B645C37-0E8F-7043-BBED-293A09D762A4}"/>
                </a:ext>
              </a:extLst>
            </p:cNvPr>
            <p:cNvCxnSpPr>
              <a:stCxn id="15" idx="6"/>
              <a:endCxn id="101" idx="2"/>
            </p:cNvCxnSpPr>
            <p:nvPr/>
          </p:nvCxnSpPr>
          <p:spPr>
            <a:xfrm flipV="1">
              <a:off x="9427941" y="4970011"/>
              <a:ext cx="638509" cy="3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BF2B659-0C02-0B4E-AEBF-85DF5E712943}"/>
                </a:ext>
              </a:extLst>
            </p:cNvPr>
            <p:cNvCxnSpPr>
              <a:stCxn id="15" idx="6"/>
              <a:endCxn id="102" idx="2"/>
            </p:cNvCxnSpPr>
            <p:nvPr/>
          </p:nvCxnSpPr>
          <p:spPr>
            <a:xfrm>
              <a:off x="9427941" y="5007652"/>
              <a:ext cx="740096" cy="1105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F7B49CC-1EA1-174E-855C-CED99AF4ED29}"/>
                </a:ext>
              </a:extLst>
            </p:cNvPr>
            <p:cNvCxnSpPr>
              <a:stCxn id="16" idx="6"/>
              <a:endCxn id="98" idx="2"/>
            </p:cNvCxnSpPr>
            <p:nvPr/>
          </p:nvCxnSpPr>
          <p:spPr>
            <a:xfrm flipV="1">
              <a:off x="9552377" y="4514506"/>
              <a:ext cx="209314" cy="617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57FAC47-AACB-5049-AA5C-401C91D09F99}"/>
                </a:ext>
              </a:extLst>
            </p:cNvPr>
            <p:cNvCxnSpPr>
              <a:stCxn id="16" idx="6"/>
              <a:endCxn id="99" idx="2"/>
            </p:cNvCxnSpPr>
            <p:nvPr/>
          </p:nvCxnSpPr>
          <p:spPr>
            <a:xfrm flipV="1">
              <a:off x="9552377" y="4667791"/>
              <a:ext cx="310900" cy="4642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D1C1DB2E-73FB-EE4D-8D8E-DA4C00EA9E74}"/>
                </a:ext>
              </a:extLst>
            </p:cNvPr>
            <p:cNvCxnSpPr>
              <a:stCxn id="16" idx="6"/>
              <a:endCxn id="100" idx="2"/>
            </p:cNvCxnSpPr>
            <p:nvPr/>
          </p:nvCxnSpPr>
          <p:spPr>
            <a:xfrm flipV="1">
              <a:off x="9552377" y="4823754"/>
              <a:ext cx="412487" cy="308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33B7644-42FD-054D-9FB1-FC14B304EA6F}"/>
                </a:ext>
              </a:extLst>
            </p:cNvPr>
            <p:cNvCxnSpPr>
              <a:stCxn id="16" idx="6"/>
              <a:endCxn id="101" idx="2"/>
            </p:cNvCxnSpPr>
            <p:nvPr/>
          </p:nvCxnSpPr>
          <p:spPr>
            <a:xfrm flipV="1">
              <a:off x="9552377" y="4970011"/>
              <a:ext cx="514073" cy="1620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F37B7A5-F289-904F-BE7D-7E32E37C4F0E}"/>
                </a:ext>
              </a:extLst>
            </p:cNvPr>
            <p:cNvCxnSpPr>
              <a:stCxn id="16" idx="6"/>
              <a:endCxn id="102" idx="2"/>
            </p:cNvCxnSpPr>
            <p:nvPr/>
          </p:nvCxnSpPr>
          <p:spPr>
            <a:xfrm flipV="1">
              <a:off x="9552377" y="5118169"/>
              <a:ext cx="615660" cy="13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9F2B056-A027-2745-9296-D6A10C653B05}"/>
                </a:ext>
              </a:extLst>
            </p:cNvPr>
            <p:cNvCxnSpPr>
              <a:stCxn id="11" idx="6"/>
              <a:endCxn id="98" idx="2"/>
            </p:cNvCxnSpPr>
            <p:nvPr/>
          </p:nvCxnSpPr>
          <p:spPr>
            <a:xfrm>
              <a:off x="8930193" y="4509902"/>
              <a:ext cx="831497" cy="4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74607D31-2C2B-9A4C-9C25-0F90C4982E38}"/>
                </a:ext>
              </a:extLst>
            </p:cNvPr>
            <p:cNvCxnSpPr>
              <a:stCxn id="11" idx="6"/>
              <a:endCxn id="99" idx="2"/>
            </p:cNvCxnSpPr>
            <p:nvPr/>
          </p:nvCxnSpPr>
          <p:spPr>
            <a:xfrm>
              <a:off x="8930193" y="4509902"/>
              <a:ext cx="933084" cy="157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E0F192C-6938-AE41-9167-6A82B084599A}"/>
                </a:ext>
              </a:extLst>
            </p:cNvPr>
            <p:cNvCxnSpPr>
              <a:stCxn id="11" idx="6"/>
              <a:endCxn id="100" idx="3"/>
            </p:cNvCxnSpPr>
            <p:nvPr/>
          </p:nvCxnSpPr>
          <p:spPr>
            <a:xfrm>
              <a:off x="8930193" y="4509902"/>
              <a:ext cx="1047791" cy="3455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4E9B238-52DA-3447-A02D-6E792097ED03}"/>
                </a:ext>
              </a:extLst>
            </p:cNvPr>
            <p:cNvCxnSpPr>
              <a:stCxn id="11" idx="6"/>
              <a:endCxn id="101" idx="3"/>
            </p:cNvCxnSpPr>
            <p:nvPr/>
          </p:nvCxnSpPr>
          <p:spPr>
            <a:xfrm>
              <a:off x="8930193" y="4509902"/>
              <a:ext cx="1149378" cy="491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2E8E6DD-0C68-F54A-A2FB-BBE902A424DE}"/>
                </a:ext>
              </a:extLst>
            </p:cNvPr>
            <p:cNvCxnSpPr>
              <a:stCxn id="11" idx="6"/>
              <a:endCxn id="102" idx="2"/>
            </p:cNvCxnSpPr>
            <p:nvPr/>
          </p:nvCxnSpPr>
          <p:spPr>
            <a:xfrm>
              <a:off x="8930193" y="4509902"/>
              <a:ext cx="1237844" cy="608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F9F10E2-61FA-E74A-A56B-7FB77A6B482C}"/>
                </a:ext>
              </a:extLst>
            </p:cNvPr>
            <p:cNvSpPr txBox="1"/>
            <p:nvPr/>
          </p:nvSpPr>
          <p:spPr>
            <a:xfrm>
              <a:off x="10195116" y="4373184"/>
              <a:ext cx="504862" cy="2393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Ring ?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F12F2DF-0076-BB45-9488-49446B911ED0}"/>
                </a:ext>
              </a:extLst>
            </p:cNvPr>
            <p:cNvSpPr txBox="1"/>
            <p:nvPr/>
          </p:nvSpPr>
          <p:spPr>
            <a:xfrm>
              <a:off x="10398625" y="4688485"/>
              <a:ext cx="754803" cy="2465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Watch ?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40F9749-95CC-614F-998C-92EE17FF6539}"/>
                </a:ext>
              </a:extLst>
            </p:cNvPr>
            <p:cNvSpPr txBox="1"/>
            <p:nvPr/>
          </p:nvSpPr>
          <p:spPr>
            <a:xfrm>
              <a:off x="10298613" y="4541581"/>
              <a:ext cx="581050" cy="2393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Jeans ?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BAFEB27-7F5B-4C4A-A5FE-DD1B4D19B13A}"/>
                </a:ext>
              </a:extLst>
            </p:cNvPr>
            <p:cNvSpPr txBox="1"/>
            <p:nvPr/>
          </p:nvSpPr>
          <p:spPr>
            <a:xfrm>
              <a:off x="10493172" y="4835645"/>
              <a:ext cx="581050" cy="2393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Shoe ?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CB11329-7E92-614C-8337-73FA66403812}"/>
                </a:ext>
              </a:extLst>
            </p:cNvPr>
            <p:cNvSpPr txBox="1"/>
            <p:nvPr/>
          </p:nvSpPr>
          <p:spPr>
            <a:xfrm>
              <a:off x="10612820" y="4993441"/>
              <a:ext cx="632525" cy="244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Shirt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50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Starting with random filter values (weights). We will find the </a:t>
            </a:r>
            <a:r>
              <a:rPr lang="en-US" sz="2800" b="1" dirty="0"/>
              <a:t>optimum</a:t>
            </a:r>
            <a:r>
              <a:rPr lang="en-US" sz="2800" dirty="0"/>
              <a:t> values through </a:t>
            </a:r>
            <a:r>
              <a:rPr lang="en-US" sz="2800" b="1" dirty="0"/>
              <a:t>training</a:t>
            </a:r>
            <a:r>
              <a:rPr lang="en-US" sz="2800" dirty="0"/>
              <a:t>. We can have as many as filters as we need. </a:t>
            </a:r>
          </a:p>
          <a:p>
            <a:r>
              <a:rPr lang="en-US" sz="2800" dirty="0"/>
              <a:t>Main purpose is learning the important features, also called </a:t>
            </a:r>
            <a:r>
              <a:rPr lang="en-US" sz="2800" b="1" dirty="0"/>
              <a:t>feature extraction</a:t>
            </a:r>
            <a:r>
              <a:rPr lang="en-US" sz="2800" dirty="0"/>
              <a:t>.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41EB52F-41C0-9D46-80A7-2255ADFDCC1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99" y="3804894"/>
            <a:ext cx="1527048" cy="11155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DC0145-4117-FB41-B005-691EF7980187}"/>
              </a:ext>
            </a:extLst>
          </p:cNvPr>
          <p:cNvCxnSpPr>
            <a:cxnSpLocks/>
          </p:cNvCxnSpPr>
          <p:nvPr/>
        </p:nvCxnSpPr>
        <p:spPr>
          <a:xfrm>
            <a:off x="3423363" y="3714838"/>
            <a:ext cx="15305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779331A-FB72-D24A-9761-679D037CEDD3}"/>
              </a:ext>
            </a:extLst>
          </p:cNvPr>
          <p:cNvCxnSpPr>
            <a:cxnSpLocks/>
          </p:cNvCxnSpPr>
          <p:nvPr/>
        </p:nvCxnSpPr>
        <p:spPr>
          <a:xfrm>
            <a:off x="3423362" y="3714838"/>
            <a:ext cx="0" cy="1124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DB5F431-22F1-5742-9DE9-97A9F240F476}"/>
              </a:ext>
            </a:extLst>
          </p:cNvPr>
          <p:cNvSpPr txBox="1"/>
          <p:nvPr/>
        </p:nvSpPr>
        <p:spPr>
          <a:xfrm>
            <a:off x="3325189" y="5004703"/>
            <a:ext cx="439792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RGB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83F8729-5BB9-D54C-928D-67C980709F44}"/>
              </a:ext>
            </a:extLst>
          </p:cNvPr>
          <p:cNvCxnSpPr>
            <a:cxnSpLocks/>
          </p:cNvCxnSpPr>
          <p:nvPr/>
        </p:nvCxnSpPr>
        <p:spPr>
          <a:xfrm flipH="1" flipV="1">
            <a:off x="4953916" y="3714838"/>
            <a:ext cx="121724" cy="8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E2E0F8-EA26-834E-B55C-6C528CB3E39A}"/>
              </a:ext>
            </a:extLst>
          </p:cNvPr>
          <p:cNvCxnSpPr>
            <a:cxnSpLocks/>
          </p:cNvCxnSpPr>
          <p:nvPr/>
        </p:nvCxnSpPr>
        <p:spPr>
          <a:xfrm flipH="1" flipV="1">
            <a:off x="3423363" y="4839718"/>
            <a:ext cx="121724" cy="8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304E159-0947-C442-9007-4A8CC15B8ADB}"/>
              </a:ext>
            </a:extLst>
          </p:cNvPr>
          <p:cNvCxnSpPr>
            <a:cxnSpLocks/>
          </p:cNvCxnSpPr>
          <p:nvPr/>
        </p:nvCxnSpPr>
        <p:spPr>
          <a:xfrm flipH="1" flipV="1">
            <a:off x="3423363" y="3714838"/>
            <a:ext cx="121724" cy="8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14B4612-CF95-0C42-AF62-4395A27861EE}"/>
              </a:ext>
            </a:extLst>
          </p:cNvPr>
          <p:cNvSpPr/>
          <p:nvPr/>
        </p:nvSpPr>
        <p:spPr>
          <a:xfrm>
            <a:off x="4747513" y="4047839"/>
            <a:ext cx="273946" cy="240236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509AB0C-23D9-E24E-9FFE-0A26660DD502}"/>
              </a:ext>
            </a:extLst>
          </p:cNvPr>
          <p:cNvCxnSpPr>
            <a:cxnSpLocks/>
          </p:cNvCxnSpPr>
          <p:nvPr/>
        </p:nvCxnSpPr>
        <p:spPr>
          <a:xfrm>
            <a:off x="5014778" y="4057182"/>
            <a:ext cx="2191320" cy="96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4AE70E2-17F4-CB48-B099-0CE0482C8A21}"/>
              </a:ext>
            </a:extLst>
          </p:cNvPr>
          <p:cNvCxnSpPr>
            <a:cxnSpLocks/>
          </p:cNvCxnSpPr>
          <p:nvPr/>
        </p:nvCxnSpPr>
        <p:spPr>
          <a:xfrm flipV="1">
            <a:off x="5014778" y="4189389"/>
            <a:ext cx="2191320" cy="1042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326811D-D853-6A46-BAEB-DF8AEE3F94EE}"/>
              </a:ext>
            </a:extLst>
          </p:cNvPr>
          <p:cNvSpPr/>
          <p:nvPr/>
        </p:nvSpPr>
        <p:spPr>
          <a:xfrm>
            <a:off x="5932238" y="3796920"/>
            <a:ext cx="1528017" cy="1145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13C9445-5BE9-FA43-B3C0-FB7FAD3D6F58}"/>
              </a:ext>
            </a:extLst>
          </p:cNvPr>
          <p:cNvCxnSpPr/>
          <p:nvPr/>
        </p:nvCxnSpPr>
        <p:spPr>
          <a:xfrm>
            <a:off x="5806701" y="3715305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B1810DA-ACF8-2E47-A84D-B2E00AFA2ED1}"/>
              </a:ext>
            </a:extLst>
          </p:cNvPr>
          <p:cNvCxnSpPr/>
          <p:nvPr/>
        </p:nvCxnSpPr>
        <p:spPr>
          <a:xfrm>
            <a:off x="5806701" y="3713415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D57A4BC8-3C7F-6447-BD9F-06DBC3527368}"/>
              </a:ext>
            </a:extLst>
          </p:cNvPr>
          <p:cNvCxnSpPr/>
          <p:nvPr/>
        </p:nvCxnSpPr>
        <p:spPr>
          <a:xfrm>
            <a:off x="5678080" y="3616459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5B4026E-9FE3-6C43-BCA8-394B541E1BCD}"/>
              </a:ext>
            </a:extLst>
          </p:cNvPr>
          <p:cNvCxnSpPr>
            <a:cxnSpLocks/>
          </p:cNvCxnSpPr>
          <p:nvPr/>
        </p:nvCxnSpPr>
        <p:spPr>
          <a:xfrm>
            <a:off x="7334718" y="3713415"/>
            <a:ext cx="0" cy="86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1576301-1DD5-AB4E-9AA4-CB7CB1FF1425}"/>
              </a:ext>
            </a:extLst>
          </p:cNvPr>
          <p:cNvCxnSpPr>
            <a:cxnSpLocks/>
          </p:cNvCxnSpPr>
          <p:nvPr/>
        </p:nvCxnSpPr>
        <p:spPr>
          <a:xfrm>
            <a:off x="5806701" y="4864802"/>
            <a:ext cx="125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3550A3F-D15E-BA4A-9785-BD1CBBFAE247}"/>
              </a:ext>
            </a:extLst>
          </p:cNvPr>
          <p:cNvCxnSpPr>
            <a:cxnSpLocks/>
          </p:cNvCxnSpPr>
          <p:nvPr/>
        </p:nvCxnSpPr>
        <p:spPr>
          <a:xfrm>
            <a:off x="5678080" y="4762319"/>
            <a:ext cx="1286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0224B99-DACF-B34C-B17A-28577775887D}"/>
              </a:ext>
            </a:extLst>
          </p:cNvPr>
          <p:cNvCxnSpPr/>
          <p:nvPr/>
        </p:nvCxnSpPr>
        <p:spPr>
          <a:xfrm>
            <a:off x="5678080" y="3614750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5F2BCC7-7B05-3546-B2F4-D8B78A3DC23E}"/>
              </a:ext>
            </a:extLst>
          </p:cNvPr>
          <p:cNvCxnSpPr>
            <a:cxnSpLocks/>
          </p:cNvCxnSpPr>
          <p:nvPr/>
        </p:nvCxnSpPr>
        <p:spPr>
          <a:xfrm>
            <a:off x="7206097" y="3614750"/>
            <a:ext cx="0" cy="98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1154BB6-CD3A-1048-8648-2E45AF6DC603}"/>
              </a:ext>
            </a:extLst>
          </p:cNvPr>
          <p:cNvCxnSpPr/>
          <p:nvPr/>
        </p:nvCxnSpPr>
        <p:spPr>
          <a:xfrm>
            <a:off x="5535167" y="3463064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7E73076-9B27-AC4B-9711-47B37346E910}"/>
              </a:ext>
            </a:extLst>
          </p:cNvPr>
          <p:cNvCxnSpPr/>
          <p:nvPr/>
        </p:nvCxnSpPr>
        <p:spPr>
          <a:xfrm>
            <a:off x="5535168" y="3463064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7FBA698-3A33-4F40-ADC3-4956A6ADAA57}"/>
              </a:ext>
            </a:extLst>
          </p:cNvPr>
          <p:cNvCxnSpPr>
            <a:cxnSpLocks/>
          </p:cNvCxnSpPr>
          <p:nvPr/>
        </p:nvCxnSpPr>
        <p:spPr>
          <a:xfrm>
            <a:off x="5535167" y="4608924"/>
            <a:ext cx="142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FE4B1B5-8533-F841-A8EA-8AACB74B30D0}"/>
              </a:ext>
            </a:extLst>
          </p:cNvPr>
          <p:cNvCxnSpPr>
            <a:cxnSpLocks/>
          </p:cNvCxnSpPr>
          <p:nvPr/>
        </p:nvCxnSpPr>
        <p:spPr>
          <a:xfrm flipV="1">
            <a:off x="7063185" y="3463064"/>
            <a:ext cx="0" cy="151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BF46386-1D15-7F45-AF07-23BB3A47E89E}"/>
              </a:ext>
            </a:extLst>
          </p:cNvPr>
          <p:cNvCxnSpPr>
            <a:cxnSpLocks/>
          </p:cNvCxnSpPr>
          <p:nvPr/>
        </p:nvCxnSpPr>
        <p:spPr>
          <a:xfrm>
            <a:off x="7206097" y="4153512"/>
            <a:ext cx="0" cy="35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48A4DB1-AA31-4F43-853D-A9EB32648765}"/>
              </a:ext>
            </a:extLst>
          </p:cNvPr>
          <p:cNvSpPr/>
          <p:nvPr/>
        </p:nvSpPr>
        <p:spPr>
          <a:xfrm>
            <a:off x="7970105" y="3802205"/>
            <a:ext cx="1528017" cy="1145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3B47CF2A-9AFB-594C-9502-13E83E728311}"/>
              </a:ext>
            </a:extLst>
          </p:cNvPr>
          <p:cNvCxnSpPr/>
          <p:nvPr/>
        </p:nvCxnSpPr>
        <p:spPr>
          <a:xfrm>
            <a:off x="7844568" y="3720590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E00A6F5-2696-1C4B-815C-81B245B05F19}"/>
              </a:ext>
            </a:extLst>
          </p:cNvPr>
          <p:cNvCxnSpPr/>
          <p:nvPr/>
        </p:nvCxnSpPr>
        <p:spPr>
          <a:xfrm>
            <a:off x="7844568" y="3718699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259CD0A-A90B-E74F-92BE-F87B37BC0FAF}"/>
              </a:ext>
            </a:extLst>
          </p:cNvPr>
          <p:cNvCxnSpPr/>
          <p:nvPr/>
        </p:nvCxnSpPr>
        <p:spPr>
          <a:xfrm>
            <a:off x="7715947" y="3621744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8CA850E-3C29-4E46-94C3-AEB7BF0B18F7}"/>
              </a:ext>
            </a:extLst>
          </p:cNvPr>
          <p:cNvCxnSpPr>
            <a:cxnSpLocks/>
          </p:cNvCxnSpPr>
          <p:nvPr/>
        </p:nvCxnSpPr>
        <p:spPr>
          <a:xfrm>
            <a:off x="9372585" y="3718699"/>
            <a:ext cx="0" cy="86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5F3F085-AD6A-8F40-9683-3E13EBF7183D}"/>
              </a:ext>
            </a:extLst>
          </p:cNvPr>
          <p:cNvCxnSpPr>
            <a:cxnSpLocks/>
          </p:cNvCxnSpPr>
          <p:nvPr/>
        </p:nvCxnSpPr>
        <p:spPr>
          <a:xfrm>
            <a:off x="7844569" y="4870087"/>
            <a:ext cx="125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2E55117-892E-E044-8327-2BB5B95DA57F}"/>
              </a:ext>
            </a:extLst>
          </p:cNvPr>
          <p:cNvCxnSpPr>
            <a:cxnSpLocks/>
          </p:cNvCxnSpPr>
          <p:nvPr/>
        </p:nvCxnSpPr>
        <p:spPr>
          <a:xfrm>
            <a:off x="7715947" y="4767604"/>
            <a:ext cx="1286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13B907A-9CB1-C545-9CF7-95C45037A0D8}"/>
              </a:ext>
            </a:extLst>
          </p:cNvPr>
          <p:cNvCxnSpPr/>
          <p:nvPr/>
        </p:nvCxnSpPr>
        <p:spPr>
          <a:xfrm>
            <a:off x="7715947" y="3620034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C49F14FA-06CD-9C4A-A216-59AB356EB2F6}"/>
              </a:ext>
            </a:extLst>
          </p:cNvPr>
          <p:cNvCxnSpPr>
            <a:cxnSpLocks/>
          </p:cNvCxnSpPr>
          <p:nvPr/>
        </p:nvCxnSpPr>
        <p:spPr>
          <a:xfrm>
            <a:off x="9243964" y="3620034"/>
            <a:ext cx="0" cy="98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360A3B3-395A-3C41-9425-0126113A3EB1}"/>
              </a:ext>
            </a:extLst>
          </p:cNvPr>
          <p:cNvCxnSpPr/>
          <p:nvPr/>
        </p:nvCxnSpPr>
        <p:spPr>
          <a:xfrm>
            <a:off x="7573035" y="3468348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9878F3C-CBE8-7142-9308-D29534408AAC}"/>
              </a:ext>
            </a:extLst>
          </p:cNvPr>
          <p:cNvCxnSpPr/>
          <p:nvPr/>
        </p:nvCxnSpPr>
        <p:spPr>
          <a:xfrm>
            <a:off x="7573035" y="3468348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30B35C1-9C89-8442-8C3C-EB10E210473A}"/>
              </a:ext>
            </a:extLst>
          </p:cNvPr>
          <p:cNvCxnSpPr>
            <a:cxnSpLocks/>
          </p:cNvCxnSpPr>
          <p:nvPr/>
        </p:nvCxnSpPr>
        <p:spPr>
          <a:xfrm>
            <a:off x="7573035" y="4614208"/>
            <a:ext cx="142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75A0756-8317-F84A-88C1-628587B0733A}"/>
              </a:ext>
            </a:extLst>
          </p:cNvPr>
          <p:cNvCxnSpPr>
            <a:cxnSpLocks/>
          </p:cNvCxnSpPr>
          <p:nvPr/>
        </p:nvCxnSpPr>
        <p:spPr>
          <a:xfrm flipV="1">
            <a:off x="9101052" y="3468348"/>
            <a:ext cx="0" cy="151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83FBC00-BC2D-1343-A985-29E7783CCAD9}"/>
              </a:ext>
            </a:extLst>
          </p:cNvPr>
          <p:cNvSpPr/>
          <p:nvPr/>
        </p:nvSpPr>
        <p:spPr>
          <a:xfrm>
            <a:off x="6957243" y="4572999"/>
            <a:ext cx="273946" cy="240236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0D1659C-2EC6-404E-B2B7-7657DE40A650}"/>
              </a:ext>
            </a:extLst>
          </p:cNvPr>
          <p:cNvCxnSpPr>
            <a:cxnSpLocks/>
          </p:cNvCxnSpPr>
          <p:nvPr/>
        </p:nvCxnSpPr>
        <p:spPr>
          <a:xfrm>
            <a:off x="7206097" y="4570719"/>
            <a:ext cx="2133831" cy="1064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3DF08E9-1AEF-C544-A69F-C32068D086C9}"/>
              </a:ext>
            </a:extLst>
          </p:cNvPr>
          <p:cNvCxnSpPr>
            <a:cxnSpLocks/>
          </p:cNvCxnSpPr>
          <p:nvPr/>
        </p:nvCxnSpPr>
        <p:spPr>
          <a:xfrm flipV="1">
            <a:off x="7224230" y="4702609"/>
            <a:ext cx="2115699" cy="104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1A619B-EDC0-064B-82AE-6E96AEB3A0B9}"/>
              </a:ext>
            </a:extLst>
          </p:cNvPr>
          <p:cNvCxnSpPr>
            <a:cxnSpLocks/>
          </p:cNvCxnSpPr>
          <p:nvPr/>
        </p:nvCxnSpPr>
        <p:spPr>
          <a:xfrm>
            <a:off x="9339928" y="4674615"/>
            <a:ext cx="0" cy="2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9F19FBF9-B42B-DC4B-9EFE-8EE01269D357}"/>
              </a:ext>
            </a:extLst>
          </p:cNvPr>
          <p:cNvSpPr txBox="1"/>
          <p:nvPr/>
        </p:nvSpPr>
        <p:spPr>
          <a:xfrm>
            <a:off x="5287388" y="3751762"/>
            <a:ext cx="271533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5470D61-3D4C-3941-B886-068C9E95458A}"/>
              </a:ext>
            </a:extLst>
          </p:cNvPr>
          <p:cNvSpPr txBox="1"/>
          <p:nvPr/>
        </p:nvSpPr>
        <p:spPr>
          <a:xfrm>
            <a:off x="7372958" y="3493744"/>
            <a:ext cx="271533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8F854A3-6328-2F40-BDA2-F61873CF8816}"/>
              </a:ext>
            </a:extLst>
          </p:cNvPr>
          <p:cNvSpPr/>
          <p:nvPr/>
        </p:nvSpPr>
        <p:spPr>
          <a:xfrm>
            <a:off x="7164613" y="4147936"/>
            <a:ext cx="41159" cy="411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6B2040C-8DA5-7A45-B324-0F308E02E239}"/>
              </a:ext>
            </a:extLst>
          </p:cNvPr>
          <p:cNvSpPr/>
          <p:nvPr/>
        </p:nvSpPr>
        <p:spPr>
          <a:xfrm>
            <a:off x="9301151" y="4668911"/>
            <a:ext cx="41159" cy="411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48BD7FFD-F212-D846-A2C3-FBA56B16ADF6}"/>
              </a:ext>
            </a:extLst>
          </p:cNvPr>
          <p:cNvCxnSpPr/>
          <p:nvPr/>
        </p:nvCxnSpPr>
        <p:spPr>
          <a:xfrm flipV="1">
            <a:off x="6033475" y="4972472"/>
            <a:ext cx="164349" cy="337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4846930B-9A9B-EE4A-8D5B-BFA4A30171EB}"/>
              </a:ext>
            </a:extLst>
          </p:cNvPr>
          <p:cNvSpPr txBox="1"/>
          <p:nvPr/>
        </p:nvSpPr>
        <p:spPr>
          <a:xfrm>
            <a:off x="5749634" y="5299997"/>
            <a:ext cx="1080499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Filter # 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9FEF606-DA70-4C42-A629-B0FBCAB18DCF}"/>
              </a:ext>
            </a:extLst>
          </p:cNvPr>
          <p:cNvSpPr txBox="1"/>
          <p:nvPr/>
        </p:nvSpPr>
        <p:spPr>
          <a:xfrm>
            <a:off x="5253073" y="5150202"/>
            <a:ext cx="780401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Filter # 2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673EACBC-E68E-9B47-9790-33C9408E6A80}"/>
              </a:ext>
            </a:extLst>
          </p:cNvPr>
          <p:cNvCxnSpPr>
            <a:cxnSpLocks/>
          </p:cNvCxnSpPr>
          <p:nvPr/>
        </p:nvCxnSpPr>
        <p:spPr>
          <a:xfrm flipV="1">
            <a:off x="5600941" y="4847978"/>
            <a:ext cx="207712" cy="347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064FC2C8-96F3-524B-9E1D-2CAA35179DD4}"/>
              </a:ext>
            </a:extLst>
          </p:cNvPr>
          <p:cNvSpPr txBox="1"/>
          <p:nvPr/>
        </p:nvSpPr>
        <p:spPr>
          <a:xfrm>
            <a:off x="5231235" y="4811608"/>
            <a:ext cx="271533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D884D7B6-50C6-264D-A600-D79DAF25B6DC}"/>
              </a:ext>
            </a:extLst>
          </p:cNvPr>
          <p:cNvCxnSpPr>
            <a:cxnSpLocks/>
          </p:cNvCxnSpPr>
          <p:nvPr/>
        </p:nvCxnSpPr>
        <p:spPr>
          <a:xfrm flipV="1">
            <a:off x="5371876" y="4642383"/>
            <a:ext cx="156410" cy="223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ight Brace 196">
            <a:extLst>
              <a:ext uri="{FF2B5EF4-FFF2-40B4-BE49-F238E27FC236}">
                <a16:creationId xmlns:a16="http://schemas.microsoft.com/office/drawing/2014/main" id="{625DF712-0DE3-1647-9544-1D37EF1B9F9F}"/>
              </a:ext>
            </a:extLst>
          </p:cNvPr>
          <p:cNvSpPr/>
          <p:nvPr/>
        </p:nvSpPr>
        <p:spPr>
          <a:xfrm rot="5400000">
            <a:off x="6139484" y="4441870"/>
            <a:ext cx="369706" cy="24973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ight Brace 197">
            <a:extLst>
              <a:ext uri="{FF2B5EF4-FFF2-40B4-BE49-F238E27FC236}">
                <a16:creationId xmlns:a16="http://schemas.microsoft.com/office/drawing/2014/main" id="{8D0D3C5A-BBDD-D94A-854C-0839AE34103D}"/>
              </a:ext>
            </a:extLst>
          </p:cNvPr>
          <p:cNvSpPr/>
          <p:nvPr/>
        </p:nvSpPr>
        <p:spPr>
          <a:xfrm rot="5400000">
            <a:off x="8487250" y="4595783"/>
            <a:ext cx="369706" cy="219813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84122BB-B707-9A4F-8793-B5135355D7AF}"/>
              </a:ext>
            </a:extLst>
          </p:cNvPr>
          <p:cNvSpPr txBox="1"/>
          <p:nvPr/>
        </p:nvSpPr>
        <p:spPr>
          <a:xfrm>
            <a:off x="5742390" y="5877607"/>
            <a:ext cx="15280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1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3034E3F-BB79-6F45-B72D-0A9B9FD7276D}"/>
              </a:ext>
            </a:extLst>
          </p:cNvPr>
          <p:cNvSpPr txBox="1"/>
          <p:nvPr/>
        </p:nvSpPr>
        <p:spPr>
          <a:xfrm>
            <a:off x="8071929" y="5888837"/>
            <a:ext cx="15280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2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2A7B42F-92B3-174E-94F7-8102E4B5B15B}"/>
              </a:ext>
            </a:extLst>
          </p:cNvPr>
          <p:cNvSpPr/>
          <p:nvPr/>
        </p:nvSpPr>
        <p:spPr>
          <a:xfrm>
            <a:off x="1571459" y="3928357"/>
            <a:ext cx="273946" cy="240236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DC02378-DEF8-EF4C-AD47-E041F476BDFD}"/>
              </a:ext>
            </a:extLst>
          </p:cNvPr>
          <p:cNvSpPr txBox="1"/>
          <p:nvPr/>
        </p:nvSpPr>
        <p:spPr>
          <a:xfrm>
            <a:off x="1838628" y="3909599"/>
            <a:ext cx="156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Filter (kernel)</a:t>
            </a:r>
          </a:p>
        </p:txBody>
      </p:sp>
    </p:spTree>
    <p:extLst>
      <p:ext uri="{BB962C8B-B14F-4D97-AF65-F5344CB8AC3E}">
        <p14:creationId xmlns:p14="http://schemas.microsoft.com/office/powerpoint/2010/main" val="1864189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(Down sampling)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After applying filters, we apply pooling to </a:t>
            </a:r>
            <a:r>
              <a:rPr lang="en-US" sz="2800" b="1" dirty="0"/>
              <a:t>reduce the size </a:t>
            </a:r>
            <a:r>
              <a:rPr lang="en-US" sz="2800" dirty="0"/>
              <a:t>of feature maps.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7C678ED-6B29-BD44-B9E6-E625144B8C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77" y="3232967"/>
            <a:ext cx="1527048" cy="11155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2123C9B-C81B-9E45-ABA7-77D3F998AC19}"/>
              </a:ext>
            </a:extLst>
          </p:cNvPr>
          <p:cNvCxnSpPr>
            <a:cxnSpLocks/>
          </p:cNvCxnSpPr>
          <p:nvPr/>
        </p:nvCxnSpPr>
        <p:spPr>
          <a:xfrm>
            <a:off x="2599536" y="3151396"/>
            <a:ext cx="15305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3B7677-1C11-1E42-B065-96A3D815C0B8}"/>
              </a:ext>
            </a:extLst>
          </p:cNvPr>
          <p:cNvCxnSpPr>
            <a:cxnSpLocks/>
          </p:cNvCxnSpPr>
          <p:nvPr/>
        </p:nvCxnSpPr>
        <p:spPr>
          <a:xfrm>
            <a:off x="2599535" y="3151396"/>
            <a:ext cx="0" cy="1126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D1AA65-71F8-4647-B58A-C2270F47C150}"/>
              </a:ext>
            </a:extLst>
          </p:cNvPr>
          <p:cNvSpPr txBox="1"/>
          <p:nvPr/>
        </p:nvSpPr>
        <p:spPr>
          <a:xfrm>
            <a:off x="2501362" y="4442882"/>
            <a:ext cx="439792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RGB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13F2F4-242F-1344-A4E2-FD9D642EA492}"/>
              </a:ext>
            </a:extLst>
          </p:cNvPr>
          <p:cNvCxnSpPr>
            <a:cxnSpLocks/>
          </p:cNvCxnSpPr>
          <p:nvPr/>
        </p:nvCxnSpPr>
        <p:spPr>
          <a:xfrm flipH="1" flipV="1">
            <a:off x="4130089" y="3151397"/>
            <a:ext cx="121724" cy="81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A1064B-0CB2-464D-94FF-AD31F02E44CB}"/>
              </a:ext>
            </a:extLst>
          </p:cNvPr>
          <p:cNvCxnSpPr>
            <a:cxnSpLocks/>
          </p:cNvCxnSpPr>
          <p:nvPr/>
        </p:nvCxnSpPr>
        <p:spPr>
          <a:xfrm flipH="1" flipV="1">
            <a:off x="2599536" y="4277689"/>
            <a:ext cx="121724" cy="81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813772F-622C-2047-8518-CACE007836DD}"/>
              </a:ext>
            </a:extLst>
          </p:cNvPr>
          <p:cNvCxnSpPr>
            <a:cxnSpLocks/>
          </p:cNvCxnSpPr>
          <p:nvPr/>
        </p:nvCxnSpPr>
        <p:spPr>
          <a:xfrm flipH="1" flipV="1">
            <a:off x="2599535" y="3151397"/>
            <a:ext cx="121724" cy="81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1354137-DBE2-2548-B609-E7E09F6D0B12}"/>
              </a:ext>
            </a:extLst>
          </p:cNvPr>
          <p:cNvSpPr/>
          <p:nvPr/>
        </p:nvSpPr>
        <p:spPr>
          <a:xfrm>
            <a:off x="3923685" y="3484816"/>
            <a:ext cx="273946" cy="240538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60BFB1-1746-5F45-AC2B-569C9459C5B4}"/>
              </a:ext>
            </a:extLst>
          </p:cNvPr>
          <p:cNvCxnSpPr>
            <a:cxnSpLocks/>
          </p:cNvCxnSpPr>
          <p:nvPr/>
        </p:nvCxnSpPr>
        <p:spPr>
          <a:xfrm>
            <a:off x="4190951" y="3494171"/>
            <a:ext cx="2191320" cy="96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BB13A87-EBC8-214A-95DC-51857110E2DB}"/>
              </a:ext>
            </a:extLst>
          </p:cNvPr>
          <p:cNvCxnSpPr>
            <a:cxnSpLocks/>
          </p:cNvCxnSpPr>
          <p:nvPr/>
        </p:nvCxnSpPr>
        <p:spPr>
          <a:xfrm flipV="1">
            <a:off x="4190951" y="3626544"/>
            <a:ext cx="2191320" cy="104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647B8D2-CAC9-DD4C-9CB3-CB3784ADB284}"/>
              </a:ext>
            </a:extLst>
          </p:cNvPr>
          <p:cNvSpPr/>
          <p:nvPr/>
        </p:nvSpPr>
        <p:spPr>
          <a:xfrm>
            <a:off x="5108411" y="3233582"/>
            <a:ext cx="1528017" cy="1147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3C7E215-9822-314E-A793-76127F73FFB9}"/>
              </a:ext>
            </a:extLst>
          </p:cNvPr>
          <p:cNvCxnSpPr/>
          <p:nvPr/>
        </p:nvCxnSpPr>
        <p:spPr>
          <a:xfrm>
            <a:off x="4982873" y="3151865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1F4E3B-4CF9-CE40-9204-8F3C41D5AFE0}"/>
              </a:ext>
            </a:extLst>
          </p:cNvPr>
          <p:cNvCxnSpPr/>
          <p:nvPr/>
        </p:nvCxnSpPr>
        <p:spPr>
          <a:xfrm>
            <a:off x="4982873" y="3149971"/>
            <a:ext cx="0" cy="1147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DEC0503-5492-BE4E-BD93-70E6B6FB6C22}"/>
              </a:ext>
            </a:extLst>
          </p:cNvPr>
          <p:cNvCxnSpPr/>
          <p:nvPr/>
        </p:nvCxnSpPr>
        <p:spPr>
          <a:xfrm>
            <a:off x="4854252" y="3052894"/>
            <a:ext cx="0" cy="1147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C2D9C5-4292-9345-977C-012AABCF8A09}"/>
              </a:ext>
            </a:extLst>
          </p:cNvPr>
          <p:cNvCxnSpPr>
            <a:cxnSpLocks/>
          </p:cNvCxnSpPr>
          <p:nvPr/>
        </p:nvCxnSpPr>
        <p:spPr>
          <a:xfrm>
            <a:off x="6510891" y="3149972"/>
            <a:ext cx="0" cy="86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2BF22-8B58-FD47-88D2-C854AFCD5352}"/>
              </a:ext>
            </a:extLst>
          </p:cNvPr>
          <p:cNvCxnSpPr>
            <a:cxnSpLocks/>
          </p:cNvCxnSpPr>
          <p:nvPr/>
        </p:nvCxnSpPr>
        <p:spPr>
          <a:xfrm>
            <a:off x="4982874" y="4302805"/>
            <a:ext cx="125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854E86-116F-634D-A31E-921E466225C5}"/>
              </a:ext>
            </a:extLst>
          </p:cNvPr>
          <p:cNvCxnSpPr>
            <a:cxnSpLocks/>
          </p:cNvCxnSpPr>
          <p:nvPr/>
        </p:nvCxnSpPr>
        <p:spPr>
          <a:xfrm>
            <a:off x="4854252" y="4200194"/>
            <a:ext cx="1286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0E57E4-C1E6-2541-85AB-88D172FA2ED2}"/>
              </a:ext>
            </a:extLst>
          </p:cNvPr>
          <p:cNvCxnSpPr/>
          <p:nvPr/>
        </p:nvCxnSpPr>
        <p:spPr>
          <a:xfrm>
            <a:off x="4854252" y="3051183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A69E18-9620-F642-A38D-17B9D1170385}"/>
              </a:ext>
            </a:extLst>
          </p:cNvPr>
          <p:cNvCxnSpPr>
            <a:cxnSpLocks/>
          </p:cNvCxnSpPr>
          <p:nvPr/>
        </p:nvCxnSpPr>
        <p:spPr>
          <a:xfrm>
            <a:off x="6382270" y="3051183"/>
            <a:ext cx="0" cy="98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71CDDD4-90A8-D84E-954C-5A345CE4132D}"/>
              </a:ext>
            </a:extLst>
          </p:cNvPr>
          <p:cNvCxnSpPr/>
          <p:nvPr/>
        </p:nvCxnSpPr>
        <p:spPr>
          <a:xfrm>
            <a:off x="4711340" y="2899307"/>
            <a:ext cx="0" cy="1147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1CB187E-94C9-D44C-855E-D1CD295B8C9E}"/>
              </a:ext>
            </a:extLst>
          </p:cNvPr>
          <p:cNvCxnSpPr/>
          <p:nvPr/>
        </p:nvCxnSpPr>
        <p:spPr>
          <a:xfrm>
            <a:off x="4711340" y="2899306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3DEE6F3-5E48-634B-8B66-0CE108583382}"/>
              </a:ext>
            </a:extLst>
          </p:cNvPr>
          <p:cNvCxnSpPr>
            <a:cxnSpLocks/>
          </p:cNvCxnSpPr>
          <p:nvPr/>
        </p:nvCxnSpPr>
        <p:spPr>
          <a:xfrm>
            <a:off x="4711340" y="4046606"/>
            <a:ext cx="142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0080D1-1462-1C4E-8F22-41DFC6EDEEBB}"/>
              </a:ext>
            </a:extLst>
          </p:cNvPr>
          <p:cNvCxnSpPr>
            <a:cxnSpLocks/>
          </p:cNvCxnSpPr>
          <p:nvPr/>
        </p:nvCxnSpPr>
        <p:spPr>
          <a:xfrm flipV="1">
            <a:off x="6239357" y="2899307"/>
            <a:ext cx="0" cy="151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DE6E7B-D7AE-6648-AFD2-F16DE2F5CD22}"/>
              </a:ext>
            </a:extLst>
          </p:cNvPr>
          <p:cNvCxnSpPr>
            <a:cxnSpLocks/>
          </p:cNvCxnSpPr>
          <p:nvPr/>
        </p:nvCxnSpPr>
        <p:spPr>
          <a:xfrm>
            <a:off x="6382270" y="3590622"/>
            <a:ext cx="0" cy="35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6442B7B-8011-CE49-867F-F59B7F159FF5}"/>
              </a:ext>
            </a:extLst>
          </p:cNvPr>
          <p:cNvSpPr txBox="1"/>
          <p:nvPr/>
        </p:nvSpPr>
        <p:spPr>
          <a:xfrm>
            <a:off x="4451889" y="2940518"/>
            <a:ext cx="271533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CAAF7F-B4EA-6247-9651-AB7F77779C90}"/>
              </a:ext>
            </a:extLst>
          </p:cNvPr>
          <p:cNvSpPr txBox="1"/>
          <p:nvPr/>
        </p:nvSpPr>
        <p:spPr>
          <a:xfrm>
            <a:off x="3273089" y="4442882"/>
            <a:ext cx="321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C97D5C0-F738-674E-BE5D-10456845A904}"/>
              </a:ext>
            </a:extLst>
          </p:cNvPr>
          <p:cNvSpPr txBox="1"/>
          <p:nvPr/>
        </p:nvSpPr>
        <p:spPr>
          <a:xfrm>
            <a:off x="4290310" y="3728295"/>
            <a:ext cx="321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F1EF74-2B05-5344-9324-8D1C00837CA4}"/>
              </a:ext>
            </a:extLst>
          </p:cNvPr>
          <p:cNvSpPr txBox="1"/>
          <p:nvPr/>
        </p:nvSpPr>
        <p:spPr>
          <a:xfrm>
            <a:off x="6649534" y="3674687"/>
            <a:ext cx="321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26045AC-64C5-254A-B61D-9D73C631D9D9}"/>
              </a:ext>
            </a:extLst>
          </p:cNvPr>
          <p:cNvSpPr txBox="1"/>
          <p:nvPr/>
        </p:nvSpPr>
        <p:spPr>
          <a:xfrm>
            <a:off x="5774278" y="4359259"/>
            <a:ext cx="321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6E7AC8A1-0826-EA45-B0EF-1E44EF0F5224}"/>
              </a:ext>
            </a:extLst>
          </p:cNvPr>
          <p:cNvSpPr/>
          <p:nvPr/>
        </p:nvSpPr>
        <p:spPr>
          <a:xfrm rot="5400000">
            <a:off x="4729198" y="3717260"/>
            <a:ext cx="228660" cy="20224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BB4576-6196-5548-9476-0F21884648C2}"/>
              </a:ext>
            </a:extLst>
          </p:cNvPr>
          <p:cNvSpPr txBox="1"/>
          <p:nvPr/>
        </p:nvSpPr>
        <p:spPr>
          <a:xfrm>
            <a:off x="4290310" y="4855157"/>
            <a:ext cx="11869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Convolution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5C5197-ED94-A644-92FA-5832534643EA}"/>
              </a:ext>
            </a:extLst>
          </p:cNvPr>
          <p:cNvSpPr/>
          <p:nvPr/>
        </p:nvSpPr>
        <p:spPr>
          <a:xfrm>
            <a:off x="7551434" y="3472956"/>
            <a:ext cx="764009" cy="5762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Right Brace 92">
            <a:extLst>
              <a:ext uri="{FF2B5EF4-FFF2-40B4-BE49-F238E27FC236}">
                <a16:creationId xmlns:a16="http://schemas.microsoft.com/office/drawing/2014/main" id="{BB6AC209-30A5-7840-846B-7D2536DFCC05}"/>
              </a:ext>
            </a:extLst>
          </p:cNvPr>
          <p:cNvSpPr/>
          <p:nvPr/>
        </p:nvSpPr>
        <p:spPr>
          <a:xfrm rot="5400000">
            <a:off x="7076936" y="3851714"/>
            <a:ext cx="228660" cy="17087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669884-D0BF-AD41-84EA-94D6790F66C2}"/>
              </a:ext>
            </a:extLst>
          </p:cNvPr>
          <p:cNvSpPr txBox="1"/>
          <p:nvPr/>
        </p:nvSpPr>
        <p:spPr>
          <a:xfrm>
            <a:off x="6900325" y="4855158"/>
            <a:ext cx="7818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Pooling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C36F4-7887-1947-8E86-04C4D2AF34E3}"/>
              </a:ext>
            </a:extLst>
          </p:cNvPr>
          <p:cNvSpPr txBox="1"/>
          <p:nvPr/>
        </p:nvSpPr>
        <p:spPr>
          <a:xfrm>
            <a:off x="8373831" y="3674687"/>
            <a:ext cx="5219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m/2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1ABFCD-4F48-5746-8EE1-B47C35040591}"/>
              </a:ext>
            </a:extLst>
          </p:cNvPr>
          <p:cNvSpPr txBox="1"/>
          <p:nvPr/>
        </p:nvSpPr>
        <p:spPr>
          <a:xfrm>
            <a:off x="7772662" y="4124867"/>
            <a:ext cx="5414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n/2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5B849C3-1E4E-F043-A2E0-E48717E39595}"/>
              </a:ext>
            </a:extLst>
          </p:cNvPr>
          <p:cNvCxnSpPr/>
          <p:nvPr/>
        </p:nvCxnSpPr>
        <p:spPr>
          <a:xfrm>
            <a:off x="7472833" y="3380524"/>
            <a:ext cx="766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3821F3-068C-8041-90EE-437B6212D327}"/>
              </a:ext>
            </a:extLst>
          </p:cNvPr>
          <p:cNvCxnSpPr>
            <a:cxnSpLocks/>
          </p:cNvCxnSpPr>
          <p:nvPr/>
        </p:nvCxnSpPr>
        <p:spPr>
          <a:xfrm flipV="1">
            <a:off x="7472833" y="3380524"/>
            <a:ext cx="0" cy="576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F5D3AB7-4056-844D-A16C-29E6CCFAB4DB}"/>
              </a:ext>
            </a:extLst>
          </p:cNvPr>
          <p:cNvCxnSpPr>
            <a:cxnSpLocks/>
          </p:cNvCxnSpPr>
          <p:nvPr/>
        </p:nvCxnSpPr>
        <p:spPr>
          <a:xfrm>
            <a:off x="8239414" y="3386654"/>
            <a:ext cx="0" cy="86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D4B56F3-9691-9747-9CA6-86E6F5E5E385}"/>
              </a:ext>
            </a:extLst>
          </p:cNvPr>
          <p:cNvCxnSpPr>
            <a:cxnSpLocks/>
          </p:cNvCxnSpPr>
          <p:nvPr/>
        </p:nvCxnSpPr>
        <p:spPr>
          <a:xfrm>
            <a:off x="7472833" y="3956747"/>
            <a:ext cx="786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C50ADF7-DA13-C941-A5A1-46FF2E884B8B}"/>
              </a:ext>
            </a:extLst>
          </p:cNvPr>
          <p:cNvCxnSpPr/>
          <p:nvPr/>
        </p:nvCxnSpPr>
        <p:spPr>
          <a:xfrm>
            <a:off x="7389372" y="3301923"/>
            <a:ext cx="766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3E55CC-D8C8-CC45-9974-A28EDA307EF1}"/>
              </a:ext>
            </a:extLst>
          </p:cNvPr>
          <p:cNvCxnSpPr>
            <a:cxnSpLocks/>
          </p:cNvCxnSpPr>
          <p:nvPr/>
        </p:nvCxnSpPr>
        <p:spPr>
          <a:xfrm flipV="1">
            <a:off x="7389372" y="3300360"/>
            <a:ext cx="0" cy="581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5B34DE4-576F-6245-BEB8-128EEA5125F1}"/>
              </a:ext>
            </a:extLst>
          </p:cNvPr>
          <p:cNvCxnSpPr>
            <a:cxnSpLocks/>
          </p:cNvCxnSpPr>
          <p:nvPr/>
        </p:nvCxnSpPr>
        <p:spPr>
          <a:xfrm flipV="1">
            <a:off x="8155953" y="3300359"/>
            <a:ext cx="0" cy="82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2CE5984-685F-614C-9EE1-2F465FEA9098}"/>
              </a:ext>
            </a:extLst>
          </p:cNvPr>
          <p:cNvCxnSpPr>
            <a:cxnSpLocks/>
          </p:cNvCxnSpPr>
          <p:nvPr/>
        </p:nvCxnSpPr>
        <p:spPr>
          <a:xfrm>
            <a:off x="7389372" y="3885544"/>
            <a:ext cx="83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C926836-76AD-7E4C-8063-48369C4EFAFD}"/>
              </a:ext>
            </a:extLst>
          </p:cNvPr>
          <p:cNvSpPr txBox="1"/>
          <p:nvPr/>
        </p:nvSpPr>
        <p:spPr>
          <a:xfrm>
            <a:off x="7167283" y="3222001"/>
            <a:ext cx="271533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60C97A-2703-B34B-A376-89CA91788199}"/>
              </a:ext>
            </a:extLst>
          </p:cNvPr>
          <p:cNvSpPr/>
          <p:nvPr/>
        </p:nvSpPr>
        <p:spPr>
          <a:xfrm>
            <a:off x="6340517" y="3585038"/>
            <a:ext cx="41159" cy="411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93810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(Down sampling)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Two main types:</a:t>
            </a:r>
          </a:p>
          <a:p>
            <a:pPr marL="778857" lvl="1" indent="-342900"/>
            <a:r>
              <a:rPr lang="en-US" sz="2800" b="1" dirty="0"/>
              <a:t>Max Pooling: </a:t>
            </a:r>
            <a:r>
              <a:rPr lang="en-US" sz="2800" dirty="0"/>
              <a:t>Pick the max value</a:t>
            </a:r>
          </a:p>
          <a:p>
            <a:pPr marL="778857" lvl="1" indent="-342900"/>
            <a:r>
              <a:rPr lang="en-US" sz="2800" b="1" dirty="0"/>
              <a:t>Average Pooling: </a:t>
            </a:r>
            <a:r>
              <a:rPr lang="en-US" sz="2800" dirty="0"/>
              <a:t>Take the average value</a:t>
            </a:r>
          </a:p>
          <a:p>
            <a:pPr marL="778857" lvl="1" indent="-342900"/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Example: Max Pooling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0CAD267-BAEB-E84E-9424-F2E2D0A8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92292"/>
              </p:ext>
            </p:extLst>
          </p:nvPr>
        </p:nvGraphicFramePr>
        <p:xfrm>
          <a:off x="4683029" y="3582261"/>
          <a:ext cx="2738202" cy="232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367">
                  <a:extLst>
                    <a:ext uri="{9D8B030D-6E8A-4147-A177-3AD203B41FA5}">
                      <a16:colId xmlns:a16="http://schemas.microsoft.com/office/drawing/2014/main" val="4011412655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2515380812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3779879104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2163929494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3505109090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1342024575"/>
                    </a:ext>
                  </a:extLst>
                </a:gridCol>
              </a:tblGrid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32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55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95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96673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43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2764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32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33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42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54456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25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27595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47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41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43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87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77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70820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32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48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89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67412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0B9E159-978B-804B-AFAC-057777E5B709}"/>
              </a:ext>
            </a:extLst>
          </p:cNvPr>
          <p:cNvSpPr txBox="1"/>
          <p:nvPr/>
        </p:nvSpPr>
        <p:spPr>
          <a:xfrm>
            <a:off x="4683029" y="3172885"/>
            <a:ext cx="1362761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Size: 6x6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D22127-C10A-7349-9F5E-02458258C7BA}"/>
              </a:ext>
            </a:extLst>
          </p:cNvPr>
          <p:cNvSpPr txBox="1"/>
          <p:nvPr/>
        </p:nvSpPr>
        <p:spPr>
          <a:xfrm>
            <a:off x="7718082" y="3182151"/>
            <a:ext cx="136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Size: 3x3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5C9291D-FC32-334C-A941-D0874DD0E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61546"/>
              </p:ext>
            </p:extLst>
          </p:nvPr>
        </p:nvGraphicFramePr>
        <p:xfrm>
          <a:off x="7718082" y="3572995"/>
          <a:ext cx="1369101" cy="1163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367">
                  <a:extLst>
                    <a:ext uri="{9D8B030D-6E8A-4147-A177-3AD203B41FA5}">
                      <a16:colId xmlns:a16="http://schemas.microsoft.com/office/drawing/2014/main" val="986066232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1241869987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1273185048"/>
                    </a:ext>
                  </a:extLst>
                </a:gridCol>
              </a:tblGrid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982210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74013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47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87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0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452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 can stack as many convolution-pooling layers.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53292F6-147B-FD4D-B2CA-836CBC626CA6}"/>
              </a:ext>
            </a:extLst>
          </p:cNvPr>
          <p:cNvSpPr/>
          <p:nvPr/>
        </p:nvSpPr>
        <p:spPr>
          <a:xfrm rot="16200000">
            <a:off x="2395769" y="1527056"/>
            <a:ext cx="570156" cy="30423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1E86BB1-224B-7448-ACE6-AF8E57680984}"/>
              </a:ext>
            </a:extLst>
          </p:cNvPr>
          <p:cNvSpPr/>
          <p:nvPr/>
        </p:nvSpPr>
        <p:spPr>
          <a:xfrm rot="16200000">
            <a:off x="4777554" y="2187617"/>
            <a:ext cx="570156" cy="17212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1069D38-23E3-8343-90E4-E405F4AF5400}"/>
              </a:ext>
            </a:extLst>
          </p:cNvPr>
          <p:cNvSpPr/>
          <p:nvPr/>
        </p:nvSpPr>
        <p:spPr>
          <a:xfrm rot="16200000">
            <a:off x="6299762" y="2386634"/>
            <a:ext cx="570156" cy="13231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52DDF-8B8E-584B-AD35-BE542EC24D05}"/>
              </a:ext>
            </a:extLst>
          </p:cNvPr>
          <p:cNvSpPr txBox="1"/>
          <p:nvPr/>
        </p:nvSpPr>
        <p:spPr>
          <a:xfrm>
            <a:off x="2532442" y="2393818"/>
            <a:ext cx="34303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99349-9C5F-FD44-A59E-63C01D56EFA3}"/>
              </a:ext>
            </a:extLst>
          </p:cNvPr>
          <p:cNvSpPr txBox="1"/>
          <p:nvPr/>
        </p:nvSpPr>
        <p:spPr>
          <a:xfrm>
            <a:off x="4937885" y="2393818"/>
            <a:ext cx="343029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F5E50-0D49-1C44-9895-FF4BC3EF4813}"/>
              </a:ext>
            </a:extLst>
          </p:cNvPr>
          <p:cNvSpPr txBox="1"/>
          <p:nvPr/>
        </p:nvSpPr>
        <p:spPr>
          <a:xfrm>
            <a:off x="6484455" y="2393818"/>
            <a:ext cx="35766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ACB44E-B7FE-1A42-8BB0-5CA24B58D6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83" y="3882401"/>
            <a:ext cx="1161288" cy="877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647309-1099-3F49-AE67-7E316BDB421A}"/>
              </a:ext>
            </a:extLst>
          </p:cNvPr>
          <p:cNvSpPr txBox="1">
            <a:spLocks/>
          </p:cNvSpPr>
          <p:nvPr/>
        </p:nvSpPr>
        <p:spPr>
          <a:xfrm>
            <a:off x="4068399" y="4796235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156DF-E2B6-E14E-A4C2-9C404C9CF33D}"/>
              </a:ext>
            </a:extLst>
          </p:cNvPr>
          <p:cNvSpPr txBox="1">
            <a:spLocks/>
          </p:cNvSpPr>
          <p:nvPr/>
        </p:nvSpPr>
        <p:spPr>
          <a:xfrm>
            <a:off x="1569380" y="3244908"/>
            <a:ext cx="1459383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B6E578-96EF-6245-8A6E-FF06C66C77AB}"/>
              </a:ext>
            </a:extLst>
          </p:cNvPr>
          <p:cNvSpPr txBox="1">
            <a:spLocks/>
          </p:cNvSpPr>
          <p:nvPr/>
        </p:nvSpPr>
        <p:spPr>
          <a:xfrm>
            <a:off x="4698313" y="3449805"/>
            <a:ext cx="1263971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C1248-EBC5-9142-BB95-EE29CAB6C3A3}"/>
              </a:ext>
            </a:extLst>
          </p:cNvPr>
          <p:cNvSpPr txBox="1">
            <a:spLocks/>
          </p:cNvSpPr>
          <p:nvPr/>
        </p:nvSpPr>
        <p:spPr>
          <a:xfrm>
            <a:off x="5863014" y="4579198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69EFDF-1718-AA41-A9E3-A65DE8B936EE}"/>
              </a:ext>
            </a:extLst>
          </p:cNvPr>
          <p:cNvSpPr txBox="1">
            <a:spLocks/>
          </p:cNvSpPr>
          <p:nvPr/>
        </p:nvSpPr>
        <p:spPr>
          <a:xfrm>
            <a:off x="6219398" y="3570649"/>
            <a:ext cx="1458986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1BECD-CD83-3A41-931F-02C5996D47BA}"/>
              </a:ext>
            </a:extLst>
          </p:cNvPr>
          <p:cNvSpPr txBox="1">
            <a:spLocks/>
          </p:cNvSpPr>
          <p:nvPr/>
        </p:nvSpPr>
        <p:spPr>
          <a:xfrm>
            <a:off x="7229402" y="4493504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E3BCE7-9037-8A4E-B612-7195E735F33B}"/>
              </a:ext>
            </a:extLst>
          </p:cNvPr>
          <p:cNvSpPr/>
          <p:nvPr/>
        </p:nvSpPr>
        <p:spPr>
          <a:xfrm>
            <a:off x="8388060" y="3813563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1F5F1E-1353-1442-998B-CE4CF0B671E7}"/>
              </a:ext>
            </a:extLst>
          </p:cNvPr>
          <p:cNvSpPr/>
          <p:nvPr/>
        </p:nvSpPr>
        <p:spPr>
          <a:xfrm>
            <a:off x="8500067" y="3925572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3EF86B-B1B4-A94E-8E57-5EEF397C6CA2}"/>
              </a:ext>
            </a:extLst>
          </p:cNvPr>
          <p:cNvSpPr/>
          <p:nvPr/>
        </p:nvSpPr>
        <p:spPr>
          <a:xfrm>
            <a:off x="8612075" y="4037580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06594A-F64D-5D41-BB50-8754E803A26E}"/>
              </a:ext>
            </a:extLst>
          </p:cNvPr>
          <p:cNvSpPr/>
          <p:nvPr/>
        </p:nvSpPr>
        <p:spPr>
          <a:xfrm>
            <a:off x="8724084" y="4149588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6E9EBB-7180-9947-9CBD-32929B85EAD7}"/>
              </a:ext>
            </a:extLst>
          </p:cNvPr>
          <p:cNvSpPr/>
          <p:nvPr/>
        </p:nvSpPr>
        <p:spPr>
          <a:xfrm>
            <a:off x="8836092" y="4261597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A94C74-524F-9946-9065-0C95968F3F2C}"/>
              </a:ext>
            </a:extLst>
          </p:cNvPr>
          <p:cNvSpPr/>
          <p:nvPr/>
        </p:nvSpPr>
        <p:spPr>
          <a:xfrm>
            <a:off x="8948099" y="4373604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B53760-128A-8045-B9F0-A84AD38C7B5F}"/>
              </a:ext>
            </a:extLst>
          </p:cNvPr>
          <p:cNvSpPr txBox="1">
            <a:spLocks/>
          </p:cNvSpPr>
          <p:nvPr/>
        </p:nvSpPr>
        <p:spPr>
          <a:xfrm>
            <a:off x="7620170" y="3445742"/>
            <a:ext cx="161642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Fully connected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B58574-25A5-2246-88EF-313D2A783761}"/>
              </a:ext>
            </a:extLst>
          </p:cNvPr>
          <p:cNvCxnSpPr>
            <a:stCxn id="21" idx="2"/>
          </p:cNvCxnSpPr>
          <p:nvPr/>
        </p:nvCxnSpPr>
        <p:spPr>
          <a:xfrm flipH="1">
            <a:off x="8104518" y="3853886"/>
            <a:ext cx="283543" cy="4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81D61C-BA7C-364D-9D28-44D2661BF0DD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8182741" y="3882401"/>
            <a:ext cx="217129" cy="98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A84BBB6-4616-B842-92A7-4F2205FA4E2D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8252248" y="3882399"/>
            <a:ext cx="147622" cy="19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A52DC0-106D-2E4A-B6F3-9454142772B0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8359886" y="3882401"/>
            <a:ext cx="39983" cy="32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47E7B4-E274-084F-9EC5-2EDEB3787F7A}"/>
              </a:ext>
            </a:extLst>
          </p:cNvPr>
          <p:cNvCxnSpPr>
            <a:stCxn id="22" idx="2"/>
          </p:cNvCxnSpPr>
          <p:nvPr/>
        </p:nvCxnSpPr>
        <p:spPr>
          <a:xfrm flipH="1" flipV="1">
            <a:off x="8102197" y="3906297"/>
            <a:ext cx="397872" cy="59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5026FB-8D75-344B-98D4-16D5F3328FB3}"/>
              </a:ext>
            </a:extLst>
          </p:cNvPr>
          <p:cNvCxnSpPr>
            <a:stCxn id="22" idx="2"/>
          </p:cNvCxnSpPr>
          <p:nvPr/>
        </p:nvCxnSpPr>
        <p:spPr>
          <a:xfrm flipH="1">
            <a:off x="8188261" y="3965895"/>
            <a:ext cx="311806" cy="20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FE14F6-DFD6-EC4B-90C3-0DAC6F501A35}"/>
              </a:ext>
            </a:extLst>
          </p:cNvPr>
          <p:cNvCxnSpPr>
            <a:stCxn id="23" idx="2"/>
          </p:cNvCxnSpPr>
          <p:nvPr/>
        </p:nvCxnSpPr>
        <p:spPr>
          <a:xfrm flipH="1" flipV="1">
            <a:off x="8260771" y="4076850"/>
            <a:ext cx="351305" cy="1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7C5C82-9816-604D-98CD-E168D9133C6C}"/>
              </a:ext>
            </a:extLst>
          </p:cNvPr>
          <p:cNvCxnSpPr>
            <a:stCxn id="23" idx="2"/>
          </p:cNvCxnSpPr>
          <p:nvPr/>
        </p:nvCxnSpPr>
        <p:spPr>
          <a:xfrm flipH="1" flipV="1">
            <a:off x="8188261" y="3986781"/>
            <a:ext cx="423814" cy="911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59D034-268A-6D47-AEB7-CA76ECE1A0B7}"/>
              </a:ext>
            </a:extLst>
          </p:cNvPr>
          <p:cNvCxnSpPr>
            <a:stCxn id="24" idx="2"/>
          </p:cNvCxnSpPr>
          <p:nvPr/>
        </p:nvCxnSpPr>
        <p:spPr>
          <a:xfrm flipH="1" flipV="1">
            <a:off x="8342863" y="4160503"/>
            <a:ext cx="381222" cy="29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291A29-AFE6-CC40-B27C-5219BB356299}"/>
              </a:ext>
            </a:extLst>
          </p:cNvPr>
          <p:cNvCxnSpPr>
            <a:stCxn id="22" idx="2"/>
          </p:cNvCxnSpPr>
          <p:nvPr/>
        </p:nvCxnSpPr>
        <p:spPr>
          <a:xfrm flipH="1">
            <a:off x="8260771" y="3965897"/>
            <a:ext cx="239297" cy="110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167E8B-54B5-304A-94EF-D5DAF769D978}"/>
              </a:ext>
            </a:extLst>
          </p:cNvPr>
          <p:cNvCxnSpPr>
            <a:cxnSpLocks/>
            <a:stCxn id="22" idx="2"/>
            <a:endCxn id="70" idx="3"/>
          </p:cNvCxnSpPr>
          <p:nvPr/>
        </p:nvCxnSpPr>
        <p:spPr>
          <a:xfrm flipH="1">
            <a:off x="8360407" y="3965895"/>
            <a:ext cx="139660" cy="212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BA5CB4-B96B-C14F-98A6-DCEFE9F90A8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543350" y="4413929"/>
            <a:ext cx="404749" cy="9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B8E4CA-68BC-6B41-B572-E6F63274E232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478323" y="4327154"/>
            <a:ext cx="469777" cy="86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96A281-CDF5-FF4A-82A5-7C5FA72A55CC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400169" y="4255613"/>
            <a:ext cx="547931" cy="158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05C0F2-EDE6-9445-BAE5-34988AAF994F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338313" y="4164328"/>
            <a:ext cx="609789" cy="2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22DF18-33B0-2B49-8C96-AB423AED5387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193516" y="3998860"/>
            <a:ext cx="754585" cy="415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F5E42-B1BA-4349-B02B-DD6372301543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107593" y="3906297"/>
            <a:ext cx="840507" cy="507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6F13E9-B947-8B4A-860A-73B3ABE0622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543350" y="4301921"/>
            <a:ext cx="292742" cy="121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6CB97F-B348-1D4B-A0CA-D80B7BBA9F05}"/>
              </a:ext>
            </a:extLst>
          </p:cNvPr>
          <p:cNvCxnSpPr>
            <a:stCxn id="25" idx="2"/>
          </p:cNvCxnSpPr>
          <p:nvPr/>
        </p:nvCxnSpPr>
        <p:spPr>
          <a:xfrm flipH="1">
            <a:off x="8486092" y="4301921"/>
            <a:ext cx="350001" cy="25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834CA1-AD2B-1244-8DE7-D90BF443636E}"/>
              </a:ext>
            </a:extLst>
          </p:cNvPr>
          <p:cNvCxnSpPr>
            <a:cxnSpLocks/>
            <a:stCxn id="25" idx="2"/>
          </p:cNvCxnSpPr>
          <p:nvPr/>
        </p:nvCxnSpPr>
        <p:spPr>
          <a:xfrm flipH="1" flipV="1">
            <a:off x="8410834" y="4250467"/>
            <a:ext cx="425258" cy="51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8FF6A28-9B53-934E-A01E-D6AAC4792AE3}"/>
              </a:ext>
            </a:extLst>
          </p:cNvPr>
          <p:cNvCxnSpPr>
            <a:stCxn id="25" idx="2"/>
          </p:cNvCxnSpPr>
          <p:nvPr/>
        </p:nvCxnSpPr>
        <p:spPr>
          <a:xfrm flipH="1" flipV="1">
            <a:off x="8350281" y="4162481"/>
            <a:ext cx="485810" cy="139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A81934-19A0-5148-9854-2588B7E787F0}"/>
              </a:ext>
            </a:extLst>
          </p:cNvPr>
          <p:cNvCxnSpPr>
            <a:stCxn id="25" idx="2"/>
          </p:cNvCxnSpPr>
          <p:nvPr/>
        </p:nvCxnSpPr>
        <p:spPr>
          <a:xfrm flipH="1" flipV="1">
            <a:off x="8182742" y="3996865"/>
            <a:ext cx="653351" cy="305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8D263D-A908-EC4C-AAC2-D8231C1B9A88}"/>
              </a:ext>
            </a:extLst>
          </p:cNvPr>
          <p:cNvCxnSpPr/>
          <p:nvPr/>
        </p:nvCxnSpPr>
        <p:spPr>
          <a:xfrm flipH="1" flipV="1">
            <a:off x="8106119" y="3901221"/>
            <a:ext cx="698612" cy="389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D853210-E3F5-6645-825B-133ADA8AD31C}"/>
              </a:ext>
            </a:extLst>
          </p:cNvPr>
          <p:cNvCxnSpPr>
            <a:stCxn id="24" idx="2"/>
          </p:cNvCxnSpPr>
          <p:nvPr/>
        </p:nvCxnSpPr>
        <p:spPr>
          <a:xfrm flipH="1">
            <a:off x="8408919" y="4189911"/>
            <a:ext cx="315166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A5956E-13DB-2E4F-880F-21AE79609B1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8484133" y="4189912"/>
            <a:ext cx="239950" cy="129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1FBDC-EB39-C14E-8C9C-DDFAEF8B2EE1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8543351" y="4189912"/>
            <a:ext cx="180733" cy="23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1FFBEC-E86E-7841-A8B7-48D3E4123834}"/>
              </a:ext>
            </a:extLst>
          </p:cNvPr>
          <p:cNvCxnSpPr>
            <a:stCxn id="24" idx="2"/>
          </p:cNvCxnSpPr>
          <p:nvPr/>
        </p:nvCxnSpPr>
        <p:spPr>
          <a:xfrm flipH="1" flipV="1">
            <a:off x="8270824" y="4076313"/>
            <a:ext cx="453260" cy="113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AE3FDA-6756-6347-AD6A-00A4C9ACE62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408919" y="4077903"/>
            <a:ext cx="203157" cy="1610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1B6A58-CB1E-D04D-A390-FAEFDFFED264}"/>
              </a:ext>
            </a:extLst>
          </p:cNvPr>
          <p:cNvCxnSpPr>
            <a:stCxn id="23" idx="2"/>
          </p:cNvCxnSpPr>
          <p:nvPr/>
        </p:nvCxnSpPr>
        <p:spPr>
          <a:xfrm flipH="1">
            <a:off x="8478323" y="4077904"/>
            <a:ext cx="133753" cy="24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AF4B47-DA8F-A14E-B460-D594E1833CC1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543350" y="4077904"/>
            <a:ext cx="68725" cy="34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EA685-F484-DB4C-A288-1BABFFE86D1C}"/>
              </a:ext>
            </a:extLst>
          </p:cNvPr>
          <p:cNvCxnSpPr>
            <a:stCxn id="22" idx="2"/>
          </p:cNvCxnSpPr>
          <p:nvPr/>
        </p:nvCxnSpPr>
        <p:spPr>
          <a:xfrm flipH="1">
            <a:off x="8417245" y="3965895"/>
            <a:ext cx="82823" cy="289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419D73-8DF9-3F41-9CDB-4E65597A7E3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500067" y="3965897"/>
            <a:ext cx="43283" cy="457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E622971-5295-FB40-B051-A747EBBEBC7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8399869" y="3882401"/>
            <a:ext cx="17375" cy="40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09E99F1-9453-6047-8B5C-88A987653C63}"/>
              </a:ext>
            </a:extLst>
          </p:cNvPr>
          <p:cNvSpPr txBox="1"/>
          <p:nvPr/>
        </p:nvSpPr>
        <p:spPr>
          <a:xfrm>
            <a:off x="7881855" y="4419665"/>
            <a:ext cx="832271" cy="261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Flattening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E944F6-B04D-FD47-A435-A6A90513A443}"/>
              </a:ext>
            </a:extLst>
          </p:cNvPr>
          <p:cNvSpPr txBox="1"/>
          <p:nvPr/>
        </p:nvSpPr>
        <p:spPr>
          <a:xfrm>
            <a:off x="9217152" y="4681274"/>
            <a:ext cx="1489499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Classification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EA3BDB8-3A1E-5345-9057-F86B0FA90D9C}"/>
              </a:ext>
            </a:extLst>
          </p:cNvPr>
          <p:cNvSpPr/>
          <p:nvPr/>
        </p:nvSpPr>
        <p:spPr>
          <a:xfrm>
            <a:off x="8508404" y="4401398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F5B019-26D2-3142-8976-9BB3D5A61B3F}"/>
              </a:ext>
            </a:extLst>
          </p:cNvPr>
          <p:cNvSpPr/>
          <p:nvPr/>
        </p:nvSpPr>
        <p:spPr>
          <a:xfrm>
            <a:off x="8443475" y="4308388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C8DFABB-F346-9C41-89E7-8BE4C93810EA}"/>
              </a:ext>
            </a:extLst>
          </p:cNvPr>
          <p:cNvSpPr/>
          <p:nvPr/>
        </p:nvSpPr>
        <p:spPr>
          <a:xfrm>
            <a:off x="8373470" y="4236577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D762D7-7676-B94B-881E-14673D9887E1}"/>
              </a:ext>
            </a:extLst>
          </p:cNvPr>
          <p:cNvSpPr/>
          <p:nvPr/>
        </p:nvSpPr>
        <p:spPr>
          <a:xfrm>
            <a:off x="8314687" y="4155478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FEDD49-76D3-9646-ACF7-B98C8C3D6DE0}"/>
              </a:ext>
            </a:extLst>
          </p:cNvPr>
          <p:cNvSpPr/>
          <p:nvPr/>
        </p:nvSpPr>
        <p:spPr>
          <a:xfrm>
            <a:off x="8215988" y="4072809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B2CB04-D7E4-384B-9A13-83E4DC6C0BB2}"/>
              </a:ext>
            </a:extLst>
          </p:cNvPr>
          <p:cNvSpPr/>
          <p:nvPr/>
        </p:nvSpPr>
        <p:spPr>
          <a:xfrm>
            <a:off x="8146326" y="3978999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14B39D-ECC0-E142-9F5A-B39AE1EE2530}"/>
              </a:ext>
            </a:extLst>
          </p:cNvPr>
          <p:cNvSpPr/>
          <p:nvPr/>
        </p:nvSpPr>
        <p:spPr>
          <a:xfrm>
            <a:off x="8064043" y="3898099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54209F-E46D-F54C-83E2-BFEE58FA309C}"/>
              </a:ext>
            </a:extLst>
          </p:cNvPr>
          <p:cNvSpPr>
            <a:spLocks noChangeAspect="1"/>
          </p:cNvSpPr>
          <p:nvPr/>
        </p:nvSpPr>
        <p:spPr>
          <a:xfrm>
            <a:off x="6094516" y="3897561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950A301-832C-494B-9CFE-4396C0B249A1}"/>
              </a:ext>
            </a:extLst>
          </p:cNvPr>
          <p:cNvSpPr>
            <a:spLocks noChangeAspect="1"/>
          </p:cNvSpPr>
          <p:nvPr/>
        </p:nvSpPr>
        <p:spPr>
          <a:xfrm>
            <a:off x="6192648" y="3978698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90E3F3E-564D-2545-9785-500B15D1E0D9}"/>
              </a:ext>
            </a:extLst>
          </p:cNvPr>
          <p:cNvSpPr>
            <a:spLocks noChangeAspect="1"/>
          </p:cNvSpPr>
          <p:nvPr/>
        </p:nvSpPr>
        <p:spPr>
          <a:xfrm>
            <a:off x="6313571" y="4119123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3B01BDB-AA18-164D-A613-B3F40A95AC27}"/>
              </a:ext>
            </a:extLst>
          </p:cNvPr>
          <p:cNvSpPr>
            <a:spLocks noChangeAspect="1"/>
          </p:cNvSpPr>
          <p:nvPr/>
        </p:nvSpPr>
        <p:spPr>
          <a:xfrm>
            <a:off x="6407632" y="4245044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3441D3-849C-FB46-A10F-9693936C8B20}"/>
              </a:ext>
            </a:extLst>
          </p:cNvPr>
          <p:cNvSpPr>
            <a:spLocks noChangeAspect="1"/>
          </p:cNvSpPr>
          <p:nvPr/>
        </p:nvSpPr>
        <p:spPr>
          <a:xfrm>
            <a:off x="6743982" y="3884991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6EA43D-9176-E24F-BB04-94D7176482E7}"/>
              </a:ext>
            </a:extLst>
          </p:cNvPr>
          <p:cNvSpPr>
            <a:spLocks noChangeAspect="1"/>
          </p:cNvSpPr>
          <p:nvPr/>
        </p:nvSpPr>
        <p:spPr>
          <a:xfrm>
            <a:off x="6842114" y="3966128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87071C7-B3FB-4A40-92FD-C9625189A566}"/>
              </a:ext>
            </a:extLst>
          </p:cNvPr>
          <p:cNvSpPr>
            <a:spLocks noChangeAspect="1"/>
          </p:cNvSpPr>
          <p:nvPr/>
        </p:nvSpPr>
        <p:spPr>
          <a:xfrm>
            <a:off x="6963037" y="4106553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551086-329E-EE4F-BBE3-3BEA62D54950}"/>
              </a:ext>
            </a:extLst>
          </p:cNvPr>
          <p:cNvSpPr>
            <a:spLocks noChangeAspect="1"/>
          </p:cNvSpPr>
          <p:nvPr/>
        </p:nvSpPr>
        <p:spPr>
          <a:xfrm>
            <a:off x="7057098" y="4232474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E3A8E9-E435-514C-A310-5B55329A2E43}"/>
              </a:ext>
            </a:extLst>
          </p:cNvPr>
          <p:cNvCxnSpPr>
            <a:cxnSpLocks/>
          </p:cNvCxnSpPr>
          <p:nvPr/>
        </p:nvCxnSpPr>
        <p:spPr>
          <a:xfrm flipV="1">
            <a:off x="6592282" y="4366044"/>
            <a:ext cx="671764" cy="196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82B6A8E-007E-F445-8959-0F5F722B79F0}"/>
              </a:ext>
            </a:extLst>
          </p:cNvPr>
          <p:cNvCxnSpPr>
            <a:cxnSpLocks/>
          </p:cNvCxnSpPr>
          <p:nvPr/>
        </p:nvCxnSpPr>
        <p:spPr>
          <a:xfrm>
            <a:off x="6592282" y="4298350"/>
            <a:ext cx="671765" cy="13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853151A-1C45-1448-8F78-0CC140319AAE}"/>
              </a:ext>
            </a:extLst>
          </p:cNvPr>
          <p:cNvSpPr/>
          <p:nvPr/>
        </p:nvSpPr>
        <p:spPr>
          <a:xfrm>
            <a:off x="7241930" y="4312765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9C85A5B-5860-6440-981C-0C8D6321ABFE}"/>
              </a:ext>
            </a:extLst>
          </p:cNvPr>
          <p:cNvSpPr>
            <a:spLocks noChangeAspect="1"/>
          </p:cNvSpPr>
          <p:nvPr/>
        </p:nvSpPr>
        <p:spPr>
          <a:xfrm>
            <a:off x="7516210" y="4051370"/>
            <a:ext cx="145487" cy="10972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8290DE-FB0D-6C49-A978-5C0B154AE00B}"/>
              </a:ext>
            </a:extLst>
          </p:cNvPr>
          <p:cNvSpPr>
            <a:spLocks noChangeAspect="1"/>
          </p:cNvSpPr>
          <p:nvPr/>
        </p:nvSpPr>
        <p:spPr>
          <a:xfrm>
            <a:off x="7589941" y="4129647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4C7BBC2-D4EE-DC41-8FB1-109FC8D7044C}"/>
              </a:ext>
            </a:extLst>
          </p:cNvPr>
          <p:cNvSpPr>
            <a:spLocks noChangeAspect="1"/>
          </p:cNvSpPr>
          <p:nvPr/>
        </p:nvSpPr>
        <p:spPr>
          <a:xfrm>
            <a:off x="7666964" y="4205844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7BB4867-1448-CF4E-BD4B-CD3C20BAE56A}"/>
              </a:ext>
            </a:extLst>
          </p:cNvPr>
          <p:cNvSpPr>
            <a:spLocks noChangeAspect="1"/>
          </p:cNvSpPr>
          <p:nvPr/>
        </p:nvSpPr>
        <p:spPr>
          <a:xfrm>
            <a:off x="7761237" y="4293854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D926EAE-8A9A-4D44-BD28-ECB4C7F700B3}"/>
              </a:ext>
            </a:extLst>
          </p:cNvPr>
          <p:cNvSpPr>
            <a:spLocks noChangeAspect="1"/>
          </p:cNvSpPr>
          <p:nvPr/>
        </p:nvSpPr>
        <p:spPr>
          <a:xfrm>
            <a:off x="5210148" y="3848390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4A6C865-E544-8745-8CC3-72A33DFDCA8C}"/>
              </a:ext>
            </a:extLst>
          </p:cNvPr>
          <p:cNvSpPr>
            <a:spLocks noChangeAspect="1"/>
          </p:cNvSpPr>
          <p:nvPr/>
        </p:nvSpPr>
        <p:spPr>
          <a:xfrm>
            <a:off x="5280914" y="3920131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8223C08-FAC5-044E-B0F6-B6ECE1CF285A}"/>
              </a:ext>
            </a:extLst>
          </p:cNvPr>
          <p:cNvSpPr>
            <a:spLocks noChangeAspect="1"/>
          </p:cNvSpPr>
          <p:nvPr/>
        </p:nvSpPr>
        <p:spPr>
          <a:xfrm>
            <a:off x="5372543" y="4010536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EE1DA0-FEF0-644A-A573-BFA4DF0A6CA6}"/>
              </a:ext>
            </a:extLst>
          </p:cNvPr>
          <p:cNvSpPr>
            <a:spLocks noChangeAspect="1"/>
          </p:cNvSpPr>
          <p:nvPr/>
        </p:nvSpPr>
        <p:spPr>
          <a:xfrm>
            <a:off x="5464172" y="4095884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60A42F4-1173-B844-9DD0-BAA09DD19216}"/>
              </a:ext>
            </a:extLst>
          </p:cNvPr>
          <p:cNvSpPr>
            <a:spLocks/>
          </p:cNvSpPr>
          <p:nvPr/>
        </p:nvSpPr>
        <p:spPr>
          <a:xfrm>
            <a:off x="4808781" y="4194147"/>
            <a:ext cx="154571" cy="154571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CC892A5-16D4-1140-AC4E-0F8EFE3D6751}"/>
              </a:ext>
            </a:extLst>
          </p:cNvPr>
          <p:cNvSpPr>
            <a:spLocks noChangeAspect="1"/>
          </p:cNvSpPr>
          <p:nvPr/>
        </p:nvSpPr>
        <p:spPr>
          <a:xfrm>
            <a:off x="2446973" y="3449805"/>
            <a:ext cx="1163581" cy="873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29DC9C-A1DF-1944-9656-79BD6579A53E}"/>
              </a:ext>
            </a:extLst>
          </p:cNvPr>
          <p:cNvSpPr>
            <a:spLocks noChangeAspect="1"/>
          </p:cNvSpPr>
          <p:nvPr/>
        </p:nvSpPr>
        <p:spPr>
          <a:xfrm>
            <a:off x="2599373" y="3602205"/>
            <a:ext cx="1163581" cy="873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816643-EE3A-A741-9CD4-9D8BCA3AB989}"/>
              </a:ext>
            </a:extLst>
          </p:cNvPr>
          <p:cNvSpPr>
            <a:spLocks noChangeAspect="1"/>
          </p:cNvSpPr>
          <p:nvPr/>
        </p:nvSpPr>
        <p:spPr>
          <a:xfrm>
            <a:off x="2751773" y="3754605"/>
            <a:ext cx="1163581" cy="873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73844F6-E474-414B-8423-57DC507E8588}"/>
              </a:ext>
            </a:extLst>
          </p:cNvPr>
          <p:cNvSpPr>
            <a:spLocks noChangeAspect="1"/>
          </p:cNvSpPr>
          <p:nvPr/>
        </p:nvSpPr>
        <p:spPr>
          <a:xfrm>
            <a:off x="2904173" y="3907005"/>
            <a:ext cx="1163581" cy="873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E5EC088-D965-2849-B91D-75BB8C215FCF}"/>
              </a:ext>
            </a:extLst>
          </p:cNvPr>
          <p:cNvSpPr/>
          <p:nvPr/>
        </p:nvSpPr>
        <p:spPr>
          <a:xfrm>
            <a:off x="3854513" y="4000449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8EB7F-601A-1041-A47B-B118611E3066}"/>
              </a:ext>
            </a:extLst>
          </p:cNvPr>
          <p:cNvSpPr>
            <a:spLocks noChangeAspect="1"/>
          </p:cNvSpPr>
          <p:nvPr/>
        </p:nvSpPr>
        <p:spPr>
          <a:xfrm>
            <a:off x="4169214" y="3791602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0FEF32D-1231-FA45-AD47-91FD717F3A76}"/>
              </a:ext>
            </a:extLst>
          </p:cNvPr>
          <p:cNvSpPr>
            <a:spLocks noChangeAspect="1"/>
          </p:cNvSpPr>
          <p:nvPr/>
        </p:nvSpPr>
        <p:spPr>
          <a:xfrm>
            <a:off x="4236816" y="3857856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B8721F4-E5D0-4845-AC22-F38E8EE138FC}"/>
              </a:ext>
            </a:extLst>
          </p:cNvPr>
          <p:cNvSpPr>
            <a:spLocks noChangeAspect="1"/>
          </p:cNvSpPr>
          <p:nvPr/>
        </p:nvSpPr>
        <p:spPr>
          <a:xfrm>
            <a:off x="4307582" y="3929597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248FB98-ED01-A44C-99EA-A69BC848C3F5}"/>
              </a:ext>
            </a:extLst>
          </p:cNvPr>
          <p:cNvSpPr>
            <a:spLocks noChangeAspect="1"/>
          </p:cNvSpPr>
          <p:nvPr/>
        </p:nvSpPr>
        <p:spPr>
          <a:xfrm>
            <a:off x="4399211" y="4020002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2AE4774-7118-0647-8CF3-D2D65E336B71}"/>
              </a:ext>
            </a:extLst>
          </p:cNvPr>
          <p:cNvSpPr>
            <a:spLocks noChangeAspect="1"/>
          </p:cNvSpPr>
          <p:nvPr/>
        </p:nvSpPr>
        <p:spPr>
          <a:xfrm>
            <a:off x="4490840" y="4105350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89D803F-BD6D-AD47-9ECA-C31FDDEC0530}"/>
              </a:ext>
            </a:extLst>
          </p:cNvPr>
          <p:cNvSpPr>
            <a:spLocks/>
          </p:cNvSpPr>
          <p:nvPr/>
        </p:nvSpPr>
        <p:spPr>
          <a:xfrm>
            <a:off x="6530471" y="4296381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2C2159D-8191-B34D-A03C-EE2B98E86369}"/>
              </a:ext>
            </a:extLst>
          </p:cNvPr>
          <p:cNvSpPr>
            <a:spLocks/>
          </p:cNvSpPr>
          <p:nvPr/>
        </p:nvSpPr>
        <p:spPr>
          <a:xfrm>
            <a:off x="4883610" y="4201762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429E4C-5293-6E4F-8985-61C3064CFBFD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4927293" y="4289128"/>
            <a:ext cx="917584" cy="8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8049953-1E93-EC4B-BDB7-5A81F7E3BDD1}"/>
              </a:ext>
            </a:extLst>
          </p:cNvPr>
          <p:cNvCxnSpPr>
            <a:cxnSpLocks/>
            <a:stCxn id="105" idx="0"/>
          </p:cNvCxnSpPr>
          <p:nvPr/>
        </p:nvCxnSpPr>
        <p:spPr>
          <a:xfrm>
            <a:off x="4927293" y="4201762"/>
            <a:ext cx="932277" cy="432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7499009-4C49-534E-9458-1E758AAEE47F}"/>
              </a:ext>
            </a:extLst>
          </p:cNvPr>
          <p:cNvSpPr/>
          <p:nvPr/>
        </p:nvSpPr>
        <p:spPr>
          <a:xfrm>
            <a:off x="5817995" y="4244116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5445A7D-57EA-FD4F-B916-900EDC623373}"/>
              </a:ext>
            </a:extLst>
          </p:cNvPr>
          <p:cNvCxnSpPr>
            <a:cxnSpLocks/>
          </p:cNvCxnSpPr>
          <p:nvPr/>
        </p:nvCxnSpPr>
        <p:spPr>
          <a:xfrm>
            <a:off x="2142507" y="4020021"/>
            <a:ext cx="1738888" cy="34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1E4A85-638B-C74D-B821-573043B3046C}"/>
              </a:ext>
            </a:extLst>
          </p:cNvPr>
          <p:cNvCxnSpPr>
            <a:cxnSpLocks/>
          </p:cNvCxnSpPr>
          <p:nvPr/>
        </p:nvCxnSpPr>
        <p:spPr>
          <a:xfrm>
            <a:off x="2142507" y="3932655"/>
            <a:ext cx="1738888" cy="67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CE80EEC-524F-E048-A1BF-2A7CFFCC112E}"/>
              </a:ext>
            </a:extLst>
          </p:cNvPr>
          <p:cNvSpPr>
            <a:spLocks/>
          </p:cNvSpPr>
          <p:nvPr/>
        </p:nvSpPr>
        <p:spPr>
          <a:xfrm>
            <a:off x="2111144" y="3927266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28ACAC9-4652-C149-9B0E-F0031A24A615}"/>
              </a:ext>
            </a:extLst>
          </p:cNvPr>
          <p:cNvSpPr/>
          <p:nvPr/>
        </p:nvSpPr>
        <p:spPr>
          <a:xfrm>
            <a:off x="9217152" y="3817707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AD863BF-3B13-8347-A495-B4617D7F28D3}"/>
              </a:ext>
            </a:extLst>
          </p:cNvPr>
          <p:cNvSpPr/>
          <p:nvPr/>
        </p:nvSpPr>
        <p:spPr>
          <a:xfrm>
            <a:off x="9308592" y="3955682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E76BB4D-A8BE-2A48-BB2C-06DED759A56C}"/>
              </a:ext>
            </a:extLst>
          </p:cNvPr>
          <p:cNvSpPr/>
          <p:nvPr/>
        </p:nvSpPr>
        <p:spPr>
          <a:xfrm>
            <a:off x="9400032" y="4096067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2C900B5-F367-1C47-9E33-765969691190}"/>
              </a:ext>
            </a:extLst>
          </p:cNvPr>
          <p:cNvSpPr/>
          <p:nvPr/>
        </p:nvSpPr>
        <p:spPr>
          <a:xfrm>
            <a:off x="9491472" y="4227715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58BD468-6747-0740-BE40-AB9F56867853}"/>
              </a:ext>
            </a:extLst>
          </p:cNvPr>
          <p:cNvSpPr/>
          <p:nvPr/>
        </p:nvSpPr>
        <p:spPr>
          <a:xfrm>
            <a:off x="9582912" y="4361075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D0C6E5B-D243-6644-A578-336A9A579AE1}"/>
              </a:ext>
            </a:extLst>
          </p:cNvPr>
          <p:cNvCxnSpPr>
            <a:stCxn id="112" idx="6"/>
          </p:cNvCxnSpPr>
          <p:nvPr/>
        </p:nvCxnSpPr>
        <p:spPr>
          <a:xfrm flipV="1">
            <a:off x="9297798" y="3848390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E68DF69-9376-6747-B68E-E0EB53CE312F}"/>
              </a:ext>
            </a:extLst>
          </p:cNvPr>
          <p:cNvCxnSpPr>
            <a:stCxn id="113" idx="6"/>
          </p:cNvCxnSpPr>
          <p:nvPr/>
        </p:nvCxnSpPr>
        <p:spPr>
          <a:xfrm>
            <a:off x="9389238" y="3996005"/>
            <a:ext cx="365760" cy="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D6D26DE-8F4B-3146-BC32-E9DC53CEED3A}"/>
              </a:ext>
            </a:extLst>
          </p:cNvPr>
          <p:cNvCxnSpPr>
            <a:stCxn id="115" idx="6"/>
          </p:cNvCxnSpPr>
          <p:nvPr/>
        </p:nvCxnSpPr>
        <p:spPr>
          <a:xfrm flipV="1">
            <a:off x="9572118" y="4261597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2DD1CA9-D7C8-6148-90A6-AB345BCD3C5F}"/>
              </a:ext>
            </a:extLst>
          </p:cNvPr>
          <p:cNvCxnSpPr>
            <a:stCxn id="114" idx="6"/>
          </p:cNvCxnSpPr>
          <p:nvPr/>
        </p:nvCxnSpPr>
        <p:spPr>
          <a:xfrm flipV="1">
            <a:off x="9480678" y="4129647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A4B910A-3F2B-C149-8D4A-036B3DEA18B0}"/>
              </a:ext>
            </a:extLst>
          </p:cNvPr>
          <p:cNvCxnSpPr>
            <a:stCxn id="116" idx="6"/>
          </p:cNvCxnSpPr>
          <p:nvPr/>
        </p:nvCxnSpPr>
        <p:spPr>
          <a:xfrm>
            <a:off x="9663558" y="4401398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FDD9399-BCFE-074C-8B32-54B3313A66BF}"/>
              </a:ext>
            </a:extLst>
          </p:cNvPr>
          <p:cNvCxnSpPr>
            <a:stCxn id="22" idx="6"/>
            <a:endCxn id="112" idx="2"/>
          </p:cNvCxnSpPr>
          <p:nvPr/>
        </p:nvCxnSpPr>
        <p:spPr>
          <a:xfrm flipV="1">
            <a:off x="8580713" y="3858030"/>
            <a:ext cx="636439" cy="10786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C998888-2BEB-6444-91F4-948A043E41BD}"/>
              </a:ext>
            </a:extLst>
          </p:cNvPr>
          <p:cNvCxnSpPr>
            <a:stCxn id="22" idx="6"/>
            <a:endCxn id="113" idx="2"/>
          </p:cNvCxnSpPr>
          <p:nvPr/>
        </p:nvCxnSpPr>
        <p:spPr>
          <a:xfrm>
            <a:off x="8580713" y="3965895"/>
            <a:ext cx="727879" cy="3011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A84075D-D0B6-0944-BB4D-0A72F62235D2}"/>
              </a:ext>
            </a:extLst>
          </p:cNvPr>
          <p:cNvCxnSpPr>
            <a:stCxn id="22" idx="6"/>
            <a:endCxn id="114" idx="2"/>
          </p:cNvCxnSpPr>
          <p:nvPr/>
        </p:nvCxnSpPr>
        <p:spPr>
          <a:xfrm>
            <a:off x="8580713" y="3965895"/>
            <a:ext cx="819319" cy="17049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F559088-8751-7143-831D-1496B31FAE69}"/>
              </a:ext>
            </a:extLst>
          </p:cNvPr>
          <p:cNvCxnSpPr>
            <a:stCxn id="22" idx="6"/>
            <a:endCxn id="115" idx="2"/>
          </p:cNvCxnSpPr>
          <p:nvPr/>
        </p:nvCxnSpPr>
        <p:spPr>
          <a:xfrm>
            <a:off x="8580713" y="3965895"/>
            <a:ext cx="910759" cy="30214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8649375-01E9-8445-89B1-D2E7C11B5BED}"/>
              </a:ext>
            </a:extLst>
          </p:cNvPr>
          <p:cNvCxnSpPr>
            <a:stCxn id="22" idx="6"/>
            <a:endCxn id="116" idx="2"/>
          </p:cNvCxnSpPr>
          <p:nvPr/>
        </p:nvCxnSpPr>
        <p:spPr>
          <a:xfrm>
            <a:off x="8580713" y="3965895"/>
            <a:ext cx="1002199" cy="43550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0AA1468-FFAE-C645-B750-8D15515FD748}"/>
              </a:ext>
            </a:extLst>
          </p:cNvPr>
          <p:cNvCxnSpPr>
            <a:stCxn id="23" idx="6"/>
            <a:endCxn id="112" idx="2"/>
          </p:cNvCxnSpPr>
          <p:nvPr/>
        </p:nvCxnSpPr>
        <p:spPr>
          <a:xfrm flipV="1">
            <a:off x="8692721" y="3858030"/>
            <a:ext cx="524431" cy="21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201DDB-2E11-DB4E-93BE-DD92E552B8D6}"/>
              </a:ext>
            </a:extLst>
          </p:cNvPr>
          <p:cNvCxnSpPr>
            <a:stCxn id="23" idx="6"/>
            <a:endCxn id="113" idx="2"/>
          </p:cNvCxnSpPr>
          <p:nvPr/>
        </p:nvCxnSpPr>
        <p:spPr>
          <a:xfrm flipV="1">
            <a:off x="8692721" y="3996005"/>
            <a:ext cx="615871" cy="81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20A6B44-57D7-7146-B46D-58F90A2496E2}"/>
              </a:ext>
            </a:extLst>
          </p:cNvPr>
          <p:cNvCxnSpPr>
            <a:stCxn id="23" idx="6"/>
            <a:endCxn id="114" idx="2"/>
          </p:cNvCxnSpPr>
          <p:nvPr/>
        </p:nvCxnSpPr>
        <p:spPr>
          <a:xfrm>
            <a:off x="8692721" y="4077903"/>
            <a:ext cx="707311" cy="58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1F0C6B5-2E50-B94E-9DF4-E419C8518D8E}"/>
              </a:ext>
            </a:extLst>
          </p:cNvPr>
          <p:cNvCxnSpPr>
            <a:endCxn id="115" idx="2"/>
          </p:cNvCxnSpPr>
          <p:nvPr/>
        </p:nvCxnSpPr>
        <p:spPr>
          <a:xfrm>
            <a:off x="8724083" y="4072799"/>
            <a:ext cx="767389" cy="195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3901A53-5EE3-BF47-8901-AF07CB8AA46D}"/>
              </a:ext>
            </a:extLst>
          </p:cNvPr>
          <p:cNvCxnSpPr>
            <a:stCxn id="23" idx="6"/>
            <a:endCxn id="116" idx="2"/>
          </p:cNvCxnSpPr>
          <p:nvPr/>
        </p:nvCxnSpPr>
        <p:spPr>
          <a:xfrm>
            <a:off x="8692721" y="4077903"/>
            <a:ext cx="890191" cy="323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EFAED40-3399-4C42-B53F-F79393B1EA60}"/>
              </a:ext>
            </a:extLst>
          </p:cNvPr>
          <p:cNvCxnSpPr>
            <a:stCxn id="24" idx="6"/>
            <a:endCxn id="112" idx="2"/>
          </p:cNvCxnSpPr>
          <p:nvPr/>
        </p:nvCxnSpPr>
        <p:spPr>
          <a:xfrm flipV="1">
            <a:off x="8804730" y="3858030"/>
            <a:ext cx="412422" cy="331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2CAF33B-8037-7240-BCEC-7569BB459A4E}"/>
              </a:ext>
            </a:extLst>
          </p:cNvPr>
          <p:cNvCxnSpPr>
            <a:stCxn id="24" idx="6"/>
            <a:endCxn id="113" idx="2"/>
          </p:cNvCxnSpPr>
          <p:nvPr/>
        </p:nvCxnSpPr>
        <p:spPr>
          <a:xfrm flipV="1">
            <a:off x="8804730" y="3996005"/>
            <a:ext cx="503862" cy="193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F3298D1-0541-D145-A348-9FAD0EB32980}"/>
              </a:ext>
            </a:extLst>
          </p:cNvPr>
          <p:cNvCxnSpPr>
            <a:stCxn id="24" idx="6"/>
            <a:endCxn id="114" idx="2"/>
          </p:cNvCxnSpPr>
          <p:nvPr/>
        </p:nvCxnSpPr>
        <p:spPr>
          <a:xfrm flipV="1">
            <a:off x="8804730" y="4136390"/>
            <a:ext cx="595302" cy="5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5176820-C981-4041-BD0F-2459CD539EC8}"/>
              </a:ext>
            </a:extLst>
          </p:cNvPr>
          <p:cNvCxnSpPr>
            <a:stCxn id="24" idx="6"/>
            <a:endCxn id="115" idx="2"/>
          </p:cNvCxnSpPr>
          <p:nvPr/>
        </p:nvCxnSpPr>
        <p:spPr>
          <a:xfrm>
            <a:off x="8804730" y="4189911"/>
            <a:ext cx="686742" cy="78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AD0C20C-95B2-6C4F-89DB-823DC5D412A6}"/>
              </a:ext>
            </a:extLst>
          </p:cNvPr>
          <p:cNvCxnSpPr>
            <a:endCxn id="116" idx="2"/>
          </p:cNvCxnSpPr>
          <p:nvPr/>
        </p:nvCxnSpPr>
        <p:spPr>
          <a:xfrm>
            <a:off x="8836091" y="4187904"/>
            <a:ext cx="746821" cy="213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6FFCB1-38D3-DD47-9385-5A8895B9A982}"/>
              </a:ext>
            </a:extLst>
          </p:cNvPr>
          <p:cNvCxnSpPr>
            <a:stCxn id="25" idx="6"/>
            <a:endCxn id="112" idx="2"/>
          </p:cNvCxnSpPr>
          <p:nvPr/>
        </p:nvCxnSpPr>
        <p:spPr>
          <a:xfrm flipV="1">
            <a:off x="8916738" y="3858030"/>
            <a:ext cx="300414" cy="443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1E78CA5-EC24-544E-B454-6B69A6AE8E37}"/>
              </a:ext>
            </a:extLst>
          </p:cNvPr>
          <p:cNvCxnSpPr>
            <a:stCxn id="25" idx="6"/>
            <a:endCxn id="113" idx="2"/>
          </p:cNvCxnSpPr>
          <p:nvPr/>
        </p:nvCxnSpPr>
        <p:spPr>
          <a:xfrm flipV="1">
            <a:off x="8916738" y="3996005"/>
            <a:ext cx="391854" cy="305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6E63CF3-3D78-6F42-8605-B667E9CD668D}"/>
              </a:ext>
            </a:extLst>
          </p:cNvPr>
          <p:cNvCxnSpPr>
            <a:stCxn id="25" idx="6"/>
            <a:endCxn id="114" idx="2"/>
          </p:cNvCxnSpPr>
          <p:nvPr/>
        </p:nvCxnSpPr>
        <p:spPr>
          <a:xfrm flipV="1">
            <a:off x="8916738" y="4136390"/>
            <a:ext cx="483294" cy="165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D1C7ED-4B1E-DC45-972D-6C21A1199FB9}"/>
              </a:ext>
            </a:extLst>
          </p:cNvPr>
          <p:cNvCxnSpPr>
            <a:stCxn id="25" idx="6"/>
            <a:endCxn id="115" idx="2"/>
          </p:cNvCxnSpPr>
          <p:nvPr/>
        </p:nvCxnSpPr>
        <p:spPr>
          <a:xfrm flipV="1">
            <a:off x="8916738" y="4268038"/>
            <a:ext cx="574734" cy="33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DFDAE9A-A3BF-1E45-AA3F-31E3BA2D7705}"/>
              </a:ext>
            </a:extLst>
          </p:cNvPr>
          <p:cNvCxnSpPr>
            <a:stCxn id="25" idx="6"/>
            <a:endCxn id="116" idx="2"/>
          </p:cNvCxnSpPr>
          <p:nvPr/>
        </p:nvCxnSpPr>
        <p:spPr>
          <a:xfrm>
            <a:off x="8916738" y="4301920"/>
            <a:ext cx="666174" cy="9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43A60BE-C52F-0E45-9E2C-50340117C490}"/>
              </a:ext>
            </a:extLst>
          </p:cNvPr>
          <p:cNvCxnSpPr>
            <a:stCxn id="26" idx="6"/>
            <a:endCxn id="112" idx="2"/>
          </p:cNvCxnSpPr>
          <p:nvPr/>
        </p:nvCxnSpPr>
        <p:spPr>
          <a:xfrm flipV="1">
            <a:off x="9028745" y="3858030"/>
            <a:ext cx="188407" cy="555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9FCE0E0-E49D-9640-8883-F9CAE7CACC6B}"/>
              </a:ext>
            </a:extLst>
          </p:cNvPr>
          <p:cNvCxnSpPr>
            <a:stCxn id="26" idx="6"/>
            <a:endCxn id="113" idx="2"/>
          </p:cNvCxnSpPr>
          <p:nvPr/>
        </p:nvCxnSpPr>
        <p:spPr>
          <a:xfrm flipV="1">
            <a:off x="9028745" y="3996005"/>
            <a:ext cx="279847" cy="417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2097CB6-9BE3-7C4F-9054-F212D43857DC}"/>
              </a:ext>
            </a:extLst>
          </p:cNvPr>
          <p:cNvCxnSpPr>
            <a:stCxn id="26" idx="6"/>
            <a:endCxn id="114" idx="2"/>
          </p:cNvCxnSpPr>
          <p:nvPr/>
        </p:nvCxnSpPr>
        <p:spPr>
          <a:xfrm flipV="1">
            <a:off x="9028745" y="4136390"/>
            <a:ext cx="371287" cy="277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F151B3F-EDC3-D344-A274-F092378C221E}"/>
              </a:ext>
            </a:extLst>
          </p:cNvPr>
          <p:cNvCxnSpPr>
            <a:stCxn id="26" idx="6"/>
            <a:endCxn id="115" idx="2"/>
          </p:cNvCxnSpPr>
          <p:nvPr/>
        </p:nvCxnSpPr>
        <p:spPr>
          <a:xfrm flipV="1">
            <a:off x="9028745" y="4268038"/>
            <a:ext cx="462727" cy="1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A09C9F7-B09F-1B44-9F07-426B3E183B8F}"/>
              </a:ext>
            </a:extLst>
          </p:cNvPr>
          <p:cNvCxnSpPr>
            <a:stCxn id="26" idx="6"/>
            <a:endCxn id="116" idx="2"/>
          </p:cNvCxnSpPr>
          <p:nvPr/>
        </p:nvCxnSpPr>
        <p:spPr>
          <a:xfrm flipV="1">
            <a:off x="9028745" y="4401398"/>
            <a:ext cx="554167" cy="12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97A554B-E4C7-3641-8DDA-32232DD5B1E8}"/>
              </a:ext>
            </a:extLst>
          </p:cNvPr>
          <p:cNvCxnSpPr>
            <a:stCxn id="21" idx="6"/>
            <a:endCxn id="112" idx="2"/>
          </p:cNvCxnSpPr>
          <p:nvPr/>
        </p:nvCxnSpPr>
        <p:spPr>
          <a:xfrm>
            <a:off x="8468706" y="3853886"/>
            <a:ext cx="748446" cy="4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3582930-F1BC-E641-BFFC-28C7361D8F2D}"/>
              </a:ext>
            </a:extLst>
          </p:cNvPr>
          <p:cNvCxnSpPr>
            <a:stCxn id="21" idx="6"/>
            <a:endCxn id="113" idx="2"/>
          </p:cNvCxnSpPr>
          <p:nvPr/>
        </p:nvCxnSpPr>
        <p:spPr>
          <a:xfrm>
            <a:off x="8468706" y="3853886"/>
            <a:ext cx="839886" cy="142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DCFCE6A-93D4-DE46-BAFC-9C10925008FC}"/>
              </a:ext>
            </a:extLst>
          </p:cNvPr>
          <p:cNvCxnSpPr>
            <a:stCxn id="21" idx="6"/>
            <a:endCxn id="114" idx="3"/>
          </p:cNvCxnSpPr>
          <p:nvPr/>
        </p:nvCxnSpPr>
        <p:spPr>
          <a:xfrm>
            <a:off x="8468706" y="3853886"/>
            <a:ext cx="943136" cy="311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14B69A6-B4B6-0545-80BF-CA0068658194}"/>
              </a:ext>
            </a:extLst>
          </p:cNvPr>
          <p:cNvCxnSpPr>
            <a:stCxn id="21" idx="6"/>
            <a:endCxn id="115" idx="3"/>
          </p:cNvCxnSpPr>
          <p:nvPr/>
        </p:nvCxnSpPr>
        <p:spPr>
          <a:xfrm>
            <a:off x="8468706" y="3853886"/>
            <a:ext cx="1034576" cy="442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0B767EE-34F1-2945-8811-E40145172785}"/>
              </a:ext>
            </a:extLst>
          </p:cNvPr>
          <p:cNvCxnSpPr>
            <a:stCxn id="21" idx="6"/>
            <a:endCxn id="116" idx="2"/>
          </p:cNvCxnSpPr>
          <p:nvPr/>
        </p:nvCxnSpPr>
        <p:spPr>
          <a:xfrm>
            <a:off x="8468706" y="3853886"/>
            <a:ext cx="1114206" cy="547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C4A5A5C-096C-0247-8850-6B178077CE07}"/>
              </a:ext>
            </a:extLst>
          </p:cNvPr>
          <p:cNvSpPr txBox="1"/>
          <p:nvPr/>
        </p:nvSpPr>
        <p:spPr>
          <a:xfrm>
            <a:off x="9607286" y="3730823"/>
            <a:ext cx="4544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Ring 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69CBB33-687F-AB4D-B987-D09987F0F61B}"/>
              </a:ext>
            </a:extLst>
          </p:cNvPr>
          <p:cNvSpPr txBox="1"/>
          <p:nvPr/>
        </p:nvSpPr>
        <p:spPr>
          <a:xfrm>
            <a:off x="9790468" y="4021105"/>
            <a:ext cx="599340" cy="215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Watch 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4E3A91A-4C7F-B142-8741-7266466C24A7}"/>
              </a:ext>
            </a:extLst>
          </p:cNvPr>
          <p:cNvSpPr txBox="1"/>
          <p:nvPr/>
        </p:nvSpPr>
        <p:spPr>
          <a:xfrm>
            <a:off x="9700446" y="3882401"/>
            <a:ext cx="5230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Jeans 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4CF23C-346A-1345-9A04-A203271F1845}"/>
              </a:ext>
            </a:extLst>
          </p:cNvPr>
          <p:cNvSpPr txBox="1"/>
          <p:nvPr/>
        </p:nvSpPr>
        <p:spPr>
          <a:xfrm>
            <a:off x="9875572" y="4162481"/>
            <a:ext cx="52115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Shoe 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855A9B2-6320-3F49-B650-4960AE6B2991}"/>
              </a:ext>
            </a:extLst>
          </p:cNvPr>
          <p:cNvSpPr txBox="1"/>
          <p:nvPr/>
        </p:nvSpPr>
        <p:spPr>
          <a:xfrm>
            <a:off x="9983269" y="4295624"/>
            <a:ext cx="569347" cy="2134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Shirt ?</a:t>
            </a:r>
          </a:p>
        </p:txBody>
      </p:sp>
    </p:spTree>
    <p:extLst>
      <p:ext uri="{BB962C8B-B14F-4D97-AF65-F5344CB8AC3E}">
        <p14:creationId xmlns:p14="http://schemas.microsoft.com/office/powerpoint/2010/main" val="3945656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8E55367-53EF-1049-B9EA-8ADCE5A8D6F5}"/>
                  </a:ext>
                </a:extLst>
              </p:cNvPr>
              <p:cNvSpPr txBox="1"/>
              <p:nvPr/>
            </p:nvSpPr>
            <p:spPr>
              <a:xfrm flipH="1">
                <a:off x="2443208" y="1761564"/>
                <a:ext cx="1378927" cy="626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54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8E55367-53EF-1049-B9EA-8ADCE5A8D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43208" y="1761564"/>
                <a:ext cx="1378927" cy="626069"/>
              </a:xfrm>
              <a:prstGeom prst="rect">
                <a:avLst/>
              </a:prstGeom>
              <a:blipFill>
                <a:blip r:embed="rId2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6233DC-C283-F440-86B9-EA7C2FD7C855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3997346" y="2041640"/>
            <a:ext cx="1257523" cy="375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27CCD32-C979-4241-9CC2-4463772C90BD}"/>
                  </a:ext>
                </a:extLst>
              </p:cNvPr>
              <p:cNvSpPr txBox="1"/>
              <p:nvPr/>
            </p:nvSpPr>
            <p:spPr>
              <a:xfrm flipH="1">
                <a:off x="5254869" y="1396976"/>
                <a:ext cx="653560" cy="1289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27CCD32-C979-4241-9CC2-4463772C9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54869" y="1396976"/>
                <a:ext cx="653560" cy="1289327"/>
              </a:xfrm>
              <a:prstGeom prst="rect">
                <a:avLst/>
              </a:prstGeom>
              <a:blipFill>
                <a:blip r:embed="rId3"/>
                <a:stretch>
                  <a:fillRect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7B81D49-D089-0144-B864-0FD20DB35108}"/>
                  </a:ext>
                </a:extLst>
              </p:cNvPr>
              <p:cNvSpPr txBox="1"/>
              <p:nvPr/>
            </p:nvSpPr>
            <p:spPr>
              <a:xfrm flipH="1">
                <a:off x="5259957" y="2698003"/>
                <a:ext cx="653560" cy="1289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51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7B81D49-D089-0144-B864-0FD20DB35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59957" y="2698003"/>
                <a:ext cx="653560" cy="1289777"/>
              </a:xfrm>
              <a:prstGeom prst="rect">
                <a:avLst/>
              </a:prstGeom>
              <a:blipFill>
                <a:blip r:embed="rId4"/>
                <a:stretch>
                  <a:fillRect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3DCB442-A164-3C42-8788-072E8D57A7D1}"/>
                  </a:ext>
                </a:extLst>
              </p:cNvPr>
              <p:cNvSpPr txBox="1"/>
              <p:nvPr/>
            </p:nvSpPr>
            <p:spPr>
              <a:xfrm flipH="1">
                <a:off x="2526863" y="2698003"/>
                <a:ext cx="1211616" cy="626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3DCB442-A164-3C42-8788-072E8D57A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26863" y="2698003"/>
                <a:ext cx="1211616" cy="626069"/>
              </a:xfrm>
              <a:prstGeom prst="rect">
                <a:avLst/>
              </a:prstGeom>
              <a:blipFill>
                <a:blip r:embed="rId5"/>
                <a:stretch>
                  <a:fillRect t="-1961" r="-104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4A4416-69E5-BD47-BB14-C2E0E7947C18}"/>
              </a:ext>
            </a:extLst>
          </p:cNvPr>
          <p:cNvCxnSpPr>
            <a:cxnSpLocks/>
            <a:endCxn id="160" idx="3"/>
          </p:cNvCxnSpPr>
          <p:nvPr/>
        </p:nvCxnSpPr>
        <p:spPr>
          <a:xfrm>
            <a:off x="3997346" y="3011036"/>
            <a:ext cx="1262611" cy="33185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D7AD1FFD-2FFC-6D4B-AA37-19B5F690C3B0}"/>
              </a:ext>
            </a:extLst>
          </p:cNvPr>
          <p:cNvSpPr txBox="1"/>
          <p:nvPr/>
        </p:nvSpPr>
        <p:spPr>
          <a:xfrm flipH="1">
            <a:off x="1200671" y="3380543"/>
            <a:ext cx="2969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91906EB-FD65-F540-AE0E-43EE143A404A}"/>
              </a:ext>
            </a:extLst>
          </p:cNvPr>
          <p:cNvSpPr txBox="1"/>
          <p:nvPr/>
        </p:nvSpPr>
        <p:spPr>
          <a:xfrm flipH="1">
            <a:off x="3019099" y="3404781"/>
            <a:ext cx="2969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7E986C2-F7C8-2140-91D2-971E532B97C3}"/>
              </a:ext>
            </a:extLst>
          </p:cNvPr>
          <p:cNvSpPr txBox="1"/>
          <p:nvPr/>
        </p:nvSpPr>
        <p:spPr>
          <a:xfrm flipH="1">
            <a:off x="5965441" y="2497948"/>
            <a:ext cx="345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0185A50-B184-E34D-B139-EA5B0E897AC9}"/>
                  </a:ext>
                </a:extLst>
              </p:cNvPr>
              <p:cNvSpPr txBox="1"/>
              <p:nvPr/>
            </p:nvSpPr>
            <p:spPr>
              <a:xfrm flipH="1">
                <a:off x="6311071" y="1376711"/>
                <a:ext cx="653560" cy="2642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0185A50-B184-E34D-B139-EA5B0E89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11071" y="1376711"/>
                <a:ext cx="653560" cy="2642583"/>
              </a:xfrm>
              <a:prstGeom prst="rect">
                <a:avLst/>
              </a:prstGeom>
              <a:blipFill>
                <a:blip r:embed="rId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50B2AA15-02EA-0E41-A1CB-5D202E44B70C}"/>
              </a:ext>
            </a:extLst>
          </p:cNvPr>
          <p:cNvSpPr txBox="1"/>
          <p:nvPr/>
        </p:nvSpPr>
        <p:spPr>
          <a:xfrm flipH="1">
            <a:off x="854493" y="1920711"/>
            <a:ext cx="98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Channel 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CBE108B-D5F2-714A-B890-B3D48CEE3881}"/>
              </a:ext>
            </a:extLst>
          </p:cNvPr>
          <p:cNvSpPr txBox="1"/>
          <p:nvPr/>
        </p:nvSpPr>
        <p:spPr>
          <a:xfrm flipH="1">
            <a:off x="854493" y="2857148"/>
            <a:ext cx="98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Channel 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B31334F-BA1C-144C-B556-D8C861FA5D19}"/>
              </a:ext>
            </a:extLst>
          </p:cNvPr>
          <p:cNvSpPr txBox="1"/>
          <p:nvPr/>
        </p:nvSpPr>
        <p:spPr>
          <a:xfrm flipH="1">
            <a:off x="5477980" y="3913973"/>
            <a:ext cx="2969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F0E372E-3E0D-244A-A61F-8CEAC416C3E2}"/>
              </a:ext>
            </a:extLst>
          </p:cNvPr>
          <p:cNvSpPr txBox="1"/>
          <p:nvPr/>
        </p:nvSpPr>
        <p:spPr>
          <a:xfrm flipH="1">
            <a:off x="854493" y="4060165"/>
            <a:ext cx="1190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Channel q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8B414AF-FA19-0A44-830F-85FA925ED242}"/>
              </a:ext>
            </a:extLst>
          </p:cNvPr>
          <p:cNvSpPr txBox="1"/>
          <p:nvPr/>
        </p:nvSpPr>
        <p:spPr>
          <a:xfrm flipH="1">
            <a:off x="6489376" y="3987780"/>
            <a:ext cx="2969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159EBD07-6D52-E049-B882-B1B7FCF995FD}"/>
              </a:ext>
            </a:extLst>
          </p:cNvPr>
          <p:cNvSpPr/>
          <p:nvPr/>
        </p:nvSpPr>
        <p:spPr>
          <a:xfrm rot="5400000">
            <a:off x="2182189" y="3303943"/>
            <a:ext cx="487461" cy="31428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Brace 172">
            <a:extLst>
              <a:ext uri="{FF2B5EF4-FFF2-40B4-BE49-F238E27FC236}">
                <a16:creationId xmlns:a16="http://schemas.microsoft.com/office/drawing/2014/main" id="{A5B7F1CE-75A8-DC4C-9C00-C0C9069B3FC3}"/>
              </a:ext>
            </a:extLst>
          </p:cNvPr>
          <p:cNvSpPr/>
          <p:nvPr/>
        </p:nvSpPr>
        <p:spPr>
          <a:xfrm rot="5400000">
            <a:off x="5776866" y="4109641"/>
            <a:ext cx="487461" cy="15314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198E37A-5004-304E-9D70-7688AEB4E427}"/>
              </a:ext>
            </a:extLst>
          </p:cNvPr>
          <p:cNvSpPr txBox="1"/>
          <p:nvPr/>
        </p:nvSpPr>
        <p:spPr>
          <a:xfrm>
            <a:off x="1130800" y="5101382"/>
            <a:ext cx="25902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Pooling or Convolution result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7D2C0D4-0065-3D4B-9CB5-14E89A0731DE}"/>
              </a:ext>
            </a:extLst>
          </p:cNvPr>
          <p:cNvSpPr txBox="1"/>
          <p:nvPr/>
        </p:nvSpPr>
        <p:spPr>
          <a:xfrm>
            <a:off x="5254867" y="5144270"/>
            <a:ext cx="14600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Flatten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FEB4E-680C-B843-B5C2-172086A4A1A6}"/>
              </a:ext>
            </a:extLst>
          </p:cNvPr>
          <p:cNvSpPr/>
          <p:nvPr/>
        </p:nvSpPr>
        <p:spPr>
          <a:xfrm>
            <a:off x="7739839" y="1750321"/>
            <a:ext cx="4242390" cy="2325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37D6612-DCC9-294E-9294-FE679929A7E8}"/>
              </a:ext>
            </a:extLst>
          </p:cNvPr>
          <p:cNvCxnSpPr>
            <a:cxnSpLocks/>
          </p:cNvCxnSpPr>
          <p:nvPr/>
        </p:nvCxnSpPr>
        <p:spPr>
          <a:xfrm flipV="1">
            <a:off x="9824250" y="2898149"/>
            <a:ext cx="50265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7F5F4931-EED9-6946-A3FD-FD4E19625007}"/>
              </a:ext>
            </a:extLst>
          </p:cNvPr>
          <p:cNvSpPr txBox="1"/>
          <p:nvPr/>
        </p:nvSpPr>
        <p:spPr>
          <a:xfrm>
            <a:off x="9756869" y="2640907"/>
            <a:ext cx="832271" cy="261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B6A8C89-681E-CB48-A3B4-7106EFFDEB7E}"/>
                  </a:ext>
                </a:extLst>
              </p:cNvPr>
              <p:cNvSpPr txBox="1"/>
              <p:nvPr/>
            </p:nvSpPr>
            <p:spPr>
              <a:xfrm rot="19011475" flipH="1">
                <a:off x="10509137" y="1614855"/>
                <a:ext cx="653560" cy="26553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B6A8C89-681E-CB48-A3B4-7106EFFDE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11475" flipH="1">
                <a:off x="10509137" y="1614855"/>
                <a:ext cx="653560" cy="2655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TextBox 199">
            <a:extLst>
              <a:ext uri="{FF2B5EF4-FFF2-40B4-BE49-F238E27FC236}">
                <a16:creationId xmlns:a16="http://schemas.microsoft.com/office/drawing/2014/main" id="{20C624B0-DA0C-0847-BF16-C5CE123D6148}"/>
              </a:ext>
            </a:extLst>
          </p:cNvPr>
          <p:cNvSpPr txBox="1">
            <a:spLocks/>
          </p:cNvSpPr>
          <p:nvPr/>
        </p:nvSpPr>
        <p:spPr>
          <a:xfrm>
            <a:off x="8097887" y="2243936"/>
            <a:ext cx="1458986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51400A4-48C7-7546-843D-4C3F3DF8BF2B}"/>
              </a:ext>
            </a:extLst>
          </p:cNvPr>
          <p:cNvSpPr txBox="1">
            <a:spLocks/>
          </p:cNvSpPr>
          <p:nvPr/>
        </p:nvSpPr>
        <p:spPr>
          <a:xfrm>
            <a:off x="9107891" y="3166791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E7DA3AA-C512-4E47-9FEE-C0975E0B9836}"/>
              </a:ext>
            </a:extLst>
          </p:cNvPr>
          <p:cNvSpPr>
            <a:spLocks noChangeAspect="1"/>
          </p:cNvSpPr>
          <p:nvPr/>
        </p:nvSpPr>
        <p:spPr>
          <a:xfrm>
            <a:off x="7973005" y="2570848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FA9AEAA-E081-9D4F-9B5F-05F234952B8F}"/>
              </a:ext>
            </a:extLst>
          </p:cNvPr>
          <p:cNvSpPr>
            <a:spLocks noChangeAspect="1"/>
          </p:cNvSpPr>
          <p:nvPr/>
        </p:nvSpPr>
        <p:spPr>
          <a:xfrm>
            <a:off x="8071137" y="2651985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FE4CAD9-1B92-BB42-B4A7-B4A559A3F72A}"/>
              </a:ext>
            </a:extLst>
          </p:cNvPr>
          <p:cNvSpPr>
            <a:spLocks noChangeAspect="1"/>
          </p:cNvSpPr>
          <p:nvPr/>
        </p:nvSpPr>
        <p:spPr>
          <a:xfrm>
            <a:off x="8192060" y="2792410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DCD8209-1896-0E4D-ADFE-36D761C913CD}"/>
              </a:ext>
            </a:extLst>
          </p:cNvPr>
          <p:cNvSpPr>
            <a:spLocks noChangeAspect="1"/>
          </p:cNvSpPr>
          <p:nvPr/>
        </p:nvSpPr>
        <p:spPr>
          <a:xfrm>
            <a:off x="8286121" y="2918331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BFD5274-D413-1341-AD38-ECF625FA2FC0}"/>
              </a:ext>
            </a:extLst>
          </p:cNvPr>
          <p:cNvSpPr>
            <a:spLocks noChangeAspect="1"/>
          </p:cNvSpPr>
          <p:nvPr/>
        </p:nvSpPr>
        <p:spPr>
          <a:xfrm>
            <a:off x="8622471" y="2558278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D0127F9-75EE-5A4D-B4E7-4E71DD1849AD}"/>
              </a:ext>
            </a:extLst>
          </p:cNvPr>
          <p:cNvSpPr>
            <a:spLocks noChangeAspect="1"/>
          </p:cNvSpPr>
          <p:nvPr/>
        </p:nvSpPr>
        <p:spPr>
          <a:xfrm>
            <a:off x="8720603" y="2639415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D32960A-1353-9349-B7F5-993CA9F012C8}"/>
              </a:ext>
            </a:extLst>
          </p:cNvPr>
          <p:cNvSpPr>
            <a:spLocks noChangeAspect="1"/>
          </p:cNvSpPr>
          <p:nvPr/>
        </p:nvSpPr>
        <p:spPr>
          <a:xfrm>
            <a:off x="8841526" y="2779840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A4E9A8-20F3-384D-94B1-4B624117FEEB}"/>
              </a:ext>
            </a:extLst>
          </p:cNvPr>
          <p:cNvSpPr>
            <a:spLocks noChangeAspect="1"/>
          </p:cNvSpPr>
          <p:nvPr/>
        </p:nvSpPr>
        <p:spPr>
          <a:xfrm>
            <a:off x="8935587" y="2905761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DB657F5-91CA-954D-ADFE-BF25621D2097}"/>
              </a:ext>
            </a:extLst>
          </p:cNvPr>
          <p:cNvCxnSpPr>
            <a:cxnSpLocks/>
          </p:cNvCxnSpPr>
          <p:nvPr/>
        </p:nvCxnSpPr>
        <p:spPr>
          <a:xfrm flipV="1">
            <a:off x="8470771" y="3039331"/>
            <a:ext cx="671764" cy="19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0C7A6EC8-E319-5B44-8F63-5594CB50FC23}"/>
              </a:ext>
            </a:extLst>
          </p:cNvPr>
          <p:cNvCxnSpPr>
            <a:cxnSpLocks/>
          </p:cNvCxnSpPr>
          <p:nvPr/>
        </p:nvCxnSpPr>
        <p:spPr>
          <a:xfrm>
            <a:off x="8470771" y="2971637"/>
            <a:ext cx="671765" cy="13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ACC50D0-74F9-D14D-B280-F3F6DF2CA9B1}"/>
              </a:ext>
            </a:extLst>
          </p:cNvPr>
          <p:cNvSpPr/>
          <p:nvPr/>
        </p:nvSpPr>
        <p:spPr>
          <a:xfrm>
            <a:off x="9120419" y="2986052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DCABFC38-3179-C441-9525-9DBCC3C3F5B3}"/>
              </a:ext>
            </a:extLst>
          </p:cNvPr>
          <p:cNvSpPr>
            <a:spLocks noChangeAspect="1"/>
          </p:cNvSpPr>
          <p:nvPr/>
        </p:nvSpPr>
        <p:spPr>
          <a:xfrm>
            <a:off x="9394699" y="2724657"/>
            <a:ext cx="145487" cy="10972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4D55AE0-A306-4748-9EC7-8017F3E65875}"/>
              </a:ext>
            </a:extLst>
          </p:cNvPr>
          <p:cNvSpPr>
            <a:spLocks noChangeAspect="1"/>
          </p:cNvSpPr>
          <p:nvPr/>
        </p:nvSpPr>
        <p:spPr>
          <a:xfrm>
            <a:off x="9468430" y="2802934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1E46134-57BC-A643-9158-1BCF386501BD}"/>
              </a:ext>
            </a:extLst>
          </p:cNvPr>
          <p:cNvSpPr>
            <a:spLocks noChangeAspect="1"/>
          </p:cNvSpPr>
          <p:nvPr/>
        </p:nvSpPr>
        <p:spPr>
          <a:xfrm>
            <a:off x="9545453" y="2879131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EB22A27-3A46-8449-BE9B-307F7EFC461E}"/>
              </a:ext>
            </a:extLst>
          </p:cNvPr>
          <p:cNvSpPr>
            <a:spLocks noChangeAspect="1"/>
          </p:cNvSpPr>
          <p:nvPr/>
        </p:nvSpPr>
        <p:spPr>
          <a:xfrm>
            <a:off x="9639726" y="2967141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1406CF8-0702-354D-86A2-B8885CCF5ED5}"/>
              </a:ext>
            </a:extLst>
          </p:cNvPr>
          <p:cNvSpPr>
            <a:spLocks/>
          </p:cNvSpPr>
          <p:nvPr/>
        </p:nvSpPr>
        <p:spPr>
          <a:xfrm>
            <a:off x="8408960" y="2969668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167105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(FC) Layer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F31D398-5B22-2240-992F-E0133E523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Layer(s) with regular neurons.</a:t>
            </a:r>
          </a:p>
          <a:p>
            <a:r>
              <a:rPr lang="en-US" sz="2800" dirty="0"/>
              <a:t>These neurons are </a:t>
            </a:r>
            <a:r>
              <a:rPr lang="en-US" sz="2800" b="1" dirty="0"/>
              <a:t>fully</a:t>
            </a:r>
            <a:r>
              <a:rPr lang="en-US" sz="2800" dirty="0"/>
              <a:t> </a:t>
            </a:r>
            <a:r>
              <a:rPr lang="en-US" sz="2800" b="1" dirty="0"/>
              <a:t>connected</a:t>
            </a:r>
            <a:r>
              <a:rPr lang="en-US" sz="2800" dirty="0"/>
              <a:t> to the previous layer.</a:t>
            </a: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87D055-9728-5C4D-91F1-AE310B373FCB}"/>
              </a:ext>
            </a:extLst>
          </p:cNvPr>
          <p:cNvCxnSpPr>
            <a:cxnSpLocks/>
          </p:cNvCxnSpPr>
          <p:nvPr/>
        </p:nvCxnSpPr>
        <p:spPr>
          <a:xfrm flipV="1">
            <a:off x="3136012" y="3721726"/>
            <a:ext cx="50265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D0B64AB-F617-1345-AF81-832518D40B21}"/>
              </a:ext>
            </a:extLst>
          </p:cNvPr>
          <p:cNvSpPr txBox="1"/>
          <p:nvPr/>
        </p:nvSpPr>
        <p:spPr>
          <a:xfrm>
            <a:off x="3068631" y="3464484"/>
            <a:ext cx="8322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F66CEF-5B27-B042-A5FC-C3D04B1636A6}"/>
                  </a:ext>
                </a:extLst>
              </p:cNvPr>
              <p:cNvSpPr txBox="1"/>
              <p:nvPr/>
            </p:nvSpPr>
            <p:spPr>
              <a:xfrm flipH="1">
                <a:off x="3610851" y="2636013"/>
                <a:ext cx="653560" cy="2655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F66CEF-5B27-B042-A5FC-C3D04B163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10851" y="2636013"/>
                <a:ext cx="653560" cy="2655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5D372BF9-7E3F-8F48-A187-356551BB8F23}"/>
              </a:ext>
            </a:extLst>
          </p:cNvPr>
          <p:cNvSpPr txBox="1">
            <a:spLocks/>
          </p:cNvSpPr>
          <p:nvPr/>
        </p:nvSpPr>
        <p:spPr>
          <a:xfrm>
            <a:off x="1409649" y="3067513"/>
            <a:ext cx="1458986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C042D9-8C33-CA43-9CB0-126D1B144DFC}"/>
              </a:ext>
            </a:extLst>
          </p:cNvPr>
          <p:cNvSpPr txBox="1">
            <a:spLocks/>
          </p:cNvSpPr>
          <p:nvPr/>
        </p:nvSpPr>
        <p:spPr>
          <a:xfrm>
            <a:off x="2419653" y="3990368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196542-127B-A24A-B68A-0B11E1B7AFBC}"/>
              </a:ext>
            </a:extLst>
          </p:cNvPr>
          <p:cNvSpPr>
            <a:spLocks noChangeAspect="1"/>
          </p:cNvSpPr>
          <p:nvPr/>
        </p:nvSpPr>
        <p:spPr>
          <a:xfrm>
            <a:off x="1284767" y="3394425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71D2EE-1F6C-8741-8363-8A165961972E}"/>
              </a:ext>
            </a:extLst>
          </p:cNvPr>
          <p:cNvSpPr>
            <a:spLocks noChangeAspect="1"/>
          </p:cNvSpPr>
          <p:nvPr/>
        </p:nvSpPr>
        <p:spPr>
          <a:xfrm>
            <a:off x="1382899" y="3475562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AFCA51-0766-1542-AC5E-E4C95638BA83}"/>
              </a:ext>
            </a:extLst>
          </p:cNvPr>
          <p:cNvSpPr>
            <a:spLocks noChangeAspect="1"/>
          </p:cNvSpPr>
          <p:nvPr/>
        </p:nvSpPr>
        <p:spPr>
          <a:xfrm>
            <a:off x="1503822" y="3615987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A19340-71D4-6F4E-9800-BC40A2EAC0DA}"/>
              </a:ext>
            </a:extLst>
          </p:cNvPr>
          <p:cNvSpPr>
            <a:spLocks noChangeAspect="1"/>
          </p:cNvSpPr>
          <p:nvPr/>
        </p:nvSpPr>
        <p:spPr>
          <a:xfrm>
            <a:off x="1597883" y="3741908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0E5FCF-237E-EA40-B4B8-445DADA3AD88}"/>
              </a:ext>
            </a:extLst>
          </p:cNvPr>
          <p:cNvSpPr>
            <a:spLocks noChangeAspect="1"/>
          </p:cNvSpPr>
          <p:nvPr/>
        </p:nvSpPr>
        <p:spPr>
          <a:xfrm>
            <a:off x="1934233" y="3381855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96179E-FE2C-6D4D-892D-35D69BEABF34}"/>
              </a:ext>
            </a:extLst>
          </p:cNvPr>
          <p:cNvSpPr>
            <a:spLocks noChangeAspect="1"/>
          </p:cNvSpPr>
          <p:nvPr/>
        </p:nvSpPr>
        <p:spPr>
          <a:xfrm>
            <a:off x="2032365" y="3462992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69B618-F9EF-CF44-A8CA-5A1274740E16}"/>
              </a:ext>
            </a:extLst>
          </p:cNvPr>
          <p:cNvSpPr>
            <a:spLocks noChangeAspect="1"/>
          </p:cNvSpPr>
          <p:nvPr/>
        </p:nvSpPr>
        <p:spPr>
          <a:xfrm>
            <a:off x="2153288" y="3603417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54A65B4-522A-594F-AB42-B10294BCF60F}"/>
              </a:ext>
            </a:extLst>
          </p:cNvPr>
          <p:cNvSpPr>
            <a:spLocks noChangeAspect="1"/>
          </p:cNvSpPr>
          <p:nvPr/>
        </p:nvSpPr>
        <p:spPr>
          <a:xfrm>
            <a:off x="2247349" y="3729338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FFA54B-0D95-EF43-AE0A-00525DCE5A66}"/>
              </a:ext>
            </a:extLst>
          </p:cNvPr>
          <p:cNvCxnSpPr>
            <a:cxnSpLocks/>
          </p:cNvCxnSpPr>
          <p:nvPr/>
        </p:nvCxnSpPr>
        <p:spPr>
          <a:xfrm flipV="1">
            <a:off x="1782533" y="3862908"/>
            <a:ext cx="671764" cy="19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39A80B-4A0B-4646-9DD0-001D9DB55155}"/>
              </a:ext>
            </a:extLst>
          </p:cNvPr>
          <p:cNvCxnSpPr>
            <a:cxnSpLocks/>
          </p:cNvCxnSpPr>
          <p:nvPr/>
        </p:nvCxnSpPr>
        <p:spPr>
          <a:xfrm>
            <a:off x="1782533" y="3795214"/>
            <a:ext cx="671765" cy="13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54ACEB1-BDF7-4C48-8CDA-E2BCE9729A26}"/>
              </a:ext>
            </a:extLst>
          </p:cNvPr>
          <p:cNvSpPr/>
          <p:nvPr/>
        </p:nvSpPr>
        <p:spPr>
          <a:xfrm>
            <a:off x="2432181" y="3809629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634578-EB74-C24D-94F4-2B4247C275A4}"/>
              </a:ext>
            </a:extLst>
          </p:cNvPr>
          <p:cNvSpPr>
            <a:spLocks noChangeAspect="1"/>
          </p:cNvSpPr>
          <p:nvPr/>
        </p:nvSpPr>
        <p:spPr>
          <a:xfrm>
            <a:off x="2706461" y="3548234"/>
            <a:ext cx="145487" cy="10972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041179-2EF2-8845-984A-51BD62C6C7FC}"/>
              </a:ext>
            </a:extLst>
          </p:cNvPr>
          <p:cNvSpPr>
            <a:spLocks noChangeAspect="1"/>
          </p:cNvSpPr>
          <p:nvPr/>
        </p:nvSpPr>
        <p:spPr>
          <a:xfrm>
            <a:off x="2780192" y="3626511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86E8E1D-E906-A944-A648-9A56299AA799}"/>
              </a:ext>
            </a:extLst>
          </p:cNvPr>
          <p:cNvSpPr>
            <a:spLocks noChangeAspect="1"/>
          </p:cNvSpPr>
          <p:nvPr/>
        </p:nvSpPr>
        <p:spPr>
          <a:xfrm>
            <a:off x="2857215" y="3702708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187C97-4569-5847-A4BD-67384639AA2D}"/>
              </a:ext>
            </a:extLst>
          </p:cNvPr>
          <p:cNvSpPr>
            <a:spLocks noChangeAspect="1"/>
          </p:cNvSpPr>
          <p:nvPr/>
        </p:nvSpPr>
        <p:spPr>
          <a:xfrm>
            <a:off x="2951488" y="3790718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12F5A38-58FB-8F41-9B5D-6671B72B4A34}"/>
              </a:ext>
            </a:extLst>
          </p:cNvPr>
          <p:cNvSpPr>
            <a:spLocks/>
          </p:cNvSpPr>
          <p:nvPr/>
        </p:nvSpPr>
        <p:spPr>
          <a:xfrm>
            <a:off x="1720722" y="3793245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1DD6171-E08E-2F44-9B5E-CCD717670D82}"/>
              </a:ext>
            </a:extLst>
          </p:cNvPr>
          <p:cNvSpPr/>
          <p:nvPr/>
        </p:nvSpPr>
        <p:spPr>
          <a:xfrm>
            <a:off x="4783847" y="310169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61799D8-3742-4845-8965-A0C4790FE902}"/>
              </a:ext>
            </a:extLst>
          </p:cNvPr>
          <p:cNvSpPr/>
          <p:nvPr/>
        </p:nvSpPr>
        <p:spPr>
          <a:xfrm>
            <a:off x="4783847" y="3406598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F859042-D119-4B41-A21E-E7A6AC57DC8B}"/>
              </a:ext>
            </a:extLst>
          </p:cNvPr>
          <p:cNvSpPr/>
          <p:nvPr/>
        </p:nvSpPr>
        <p:spPr>
          <a:xfrm>
            <a:off x="4783847" y="373406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C86BDFC-9289-9D4F-B790-03DDA013DA39}"/>
              </a:ext>
            </a:extLst>
          </p:cNvPr>
          <p:cNvSpPr/>
          <p:nvPr/>
        </p:nvSpPr>
        <p:spPr>
          <a:xfrm>
            <a:off x="4783847" y="403871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1959836-5C8C-2E4E-BD35-50071B61F20B}"/>
              </a:ext>
            </a:extLst>
          </p:cNvPr>
          <p:cNvSpPr/>
          <p:nvPr/>
        </p:nvSpPr>
        <p:spPr>
          <a:xfrm>
            <a:off x="4783847" y="4349398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4928B38-3284-9745-8921-359099680A92}"/>
              </a:ext>
            </a:extLst>
          </p:cNvPr>
          <p:cNvSpPr/>
          <p:nvPr/>
        </p:nvSpPr>
        <p:spPr>
          <a:xfrm>
            <a:off x="4783847" y="465429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98F68B0-8F58-154C-8B90-560AC8327C74}"/>
              </a:ext>
            </a:extLst>
          </p:cNvPr>
          <p:cNvSpPr/>
          <p:nvPr/>
        </p:nvSpPr>
        <p:spPr>
          <a:xfrm>
            <a:off x="6005345" y="3105173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2FA6A52-AFBA-9946-AA0B-65D522CF6994}"/>
              </a:ext>
            </a:extLst>
          </p:cNvPr>
          <p:cNvSpPr/>
          <p:nvPr/>
        </p:nvSpPr>
        <p:spPr>
          <a:xfrm>
            <a:off x="6005345" y="3410074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DF26357-B69F-284B-BAF4-98C601D2F71A}"/>
              </a:ext>
            </a:extLst>
          </p:cNvPr>
          <p:cNvSpPr/>
          <p:nvPr/>
        </p:nvSpPr>
        <p:spPr>
          <a:xfrm>
            <a:off x="6005345" y="3737543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C2761CB-2914-2B4C-AEB2-AFD031E04922}"/>
              </a:ext>
            </a:extLst>
          </p:cNvPr>
          <p:cNvSpPr/>
          <p:nvPr/>
        </p:nvSpPr>
        <p:spPr>
          <a:xfrm>
            <a:off x="6005345" y="4042193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2828C4E-C488-1A41-B979-E473510575C0}"/>
              </a:ext>
            </a:extLst>
          </p:cNvPr>
          <p:cNvSpPr/>
          <p:nvPr/>
        </p:nvSpPr>
        <p:spPr>
          <a:xfrm>
            <a:off x="6005345" y="4352874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8AD9A11-B26F-3D4B-8014-2BD41944262A}"/>
              </a:ext>
            </a:extLst>
          </p:cNvPr>
          <p:cNvSpPr/>
          <p:nvPr/>
        </p:nvSpPr>
        <p:spPr>
          <a:xfrm>
            <a:off x="6005345" y="4657775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5EB1895-3D16-7A45-9EA7-FD83807A76B1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014316" y="4722879"/>
            <a:ext cx="769531" cy="478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1B12F36-8373-6B41-B357-6F0AA5D9D678}"/>
              </a:ext>
            </a:extLst>
          </p:cNvPr>
          <p:cNvCxnSpPr>
            <a:endCxn id="71" idx="2"/>
          </p:cNvCxnSpPr>
          <p:nvPr/>
        </p:nvCxnSpPr>
        <p:spPr>
          <a:xfrm flipV="1">
            <a:off x="4014316" y="4722879"/>
            <a:ext cx="769531" cy="354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5F32B1B-6CAB-D144-9279-984990860A24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014316" y="4722879"/>
            <a:ext cx="769531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CB7187C-6119-4440-AF8E-95B4C9A03928}"/>
              </a:ext>
            </a:extLst>
          </p:cNvPr>
          <p:cNvCxnSpPr>
            <a:endCxn id="71" idx="2"/>
          </p:cNvCxnSpPr>
          <p:nvPr/>
        </p:nvCxnSpPr>
        <p:spPr>
          <a:xfrm flipV="1">
            <a:off x="4014316" y="4722879"/>
            <a:ext cx="769531" cy="13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8DF37F6-F142-284C-90CB-95C9A8227EE4}"/>
              </a:ext>
            </a:extLst>
          </p:cNvPr>
          <p:cNvCxnSpPr>
            <a:endCxn id="71" idx="2"/>
          </p:cNvCxnSpPr>
          <p:nvPr/>
        </p:nvCxnSpPr>
        <p:spPr>
          <a:xfrm>
            <a:off x="4014316" y="4722879"/>
            <a:ext cx="769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C28E2D2-0353-1046-BF75-33D0B1A620F2}"/>
              </a:ext>
            </a:extLst>
          </p:cNvPr>
          <p:cNvCxnSpPr>
            <a:endCxn id="71" idx="2"/>
          </p:cNvCxnSpPr>
          <p:nvPr/>
        </p:nvCxnSpPr>
        <p:spPr>
          <a:xfrm>
            <a:off x="4014316" y="4652233"/>
            <a:ext cx="769531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B3F9153-94E9-FB4A-AB83-45F0E1A076C8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4014316" y="4534073"/>
            <a:ext cx="769531" cy="18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340A7C3-68EA-4742-921D-9142208A7AA8}"/>
              </a:ext>
            </a:extLst>
          </p:cNvPr>
          <p:cNvCxnSpPr>
            <a:endCxn id="71" idx="2"/>
          </p:cNvCxnSpPr>
          <p:nvPr/>
        </p:nvCxnSpPr>
        <p:spPr>
          <a:xfrm>
            <a:off x="4014316" y="4406785"/>
            <a:ext cx="769531" cy="316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9C88E9-4942-424D-A8B1-BB27132AE6F7}"/>
              </a:ext>
            </a:extLst>
          </p:cNvPr>
          <p:cNvCxnSpPr>
            <a:endCxn id="71" idx="2"/>
          </p:cNvCxnSpPr>
          <p:nvPr/>
        </p:nvCxnSpPr>
        <p:spPr>
          <a:xfrm>
            <a:off x="4014316" y="4279323"/>
            <a:ext cx="769531" cy="443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8BE641-E162-B14E-A60A-079D387B9A85}"/>
              </a:ext>
            </a:extLst>
          </p:cNvPr>
          <p:cNvCxnSpPr>
            <a:endCxn id="71" idx="2"/>
          </p:cNvCxnSpPr>
          <p:nvPr/>
        </p:nvCxnSpPr>
        <p:spPr>
          <a:xfrm>
            <a:off x="4014316" y="4159092"/>
            <a:ext cx="769531" cy="563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0AF6B2-0DC8-4940-B2C6-582A76B35587}"/>
              </a:ext>
            </a:extLst>
          </p:cNvPr>
          <p:cNvCxnSpPr>
            <a:endCxn id="71" idx="2"/>
          </p:cNvCxnSpPr>
          <p:nvPr/>
        </p:nvCxnSpPr>
        <p:spPr>
          <a:xfrm>
            <a:off x="4014316" y="4036651"/>
            <a:ext cx="769531" cy="686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7D061F3-7B2D-FA44-A8E6-B9447A5A2DC0}"/>
              </a:ext>
            </a:extLst>
          </p:cNvPr>
          <p:cNvCxnSpPr>
            <a:endCxn id="71" idx="2"/>
          </p:cNvCxnSpPr>
          <p:nvPr/>
        </p:nvCxnSpPr>
        <p:spPr>
          <a:xfrm>
            <a:off x="4014316" y="3900446"/>
            <a:ext cx="769531" cy="82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628DF6E-1F48-0347-A539-2ED086B900B0}"/>
              </a:ext>
            </a:extLst>
          </p:cNvPr>
          <p:cNvCxnSpPr>
            <a:endCxn id="71" idx="2"/>
          </p:cNvCxnSpPr>
          <p:nvPr/>
        </p:nvCxnSpPr>
        <p:spPr>
          <a:xfrm>
            <a:off x="4014316" y="3790718"/>
            <a:ext cx="769531" cy="932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1E7EB7-B775-3040-A9BC-7B0385E7703E}"/>
              </a:ext>
            </a:extLst>
          </p:cNvPr>
          <p:cNvCxnSpPr>
            <a:endCxn id="71" idx="2"/>
          </p:cNvCxnSpPr>
          <p:nvPr/>
        </p:nvCxnSpPr>
        <p:spPr>
          <a:xfrm>
            <a:off x="4014316" y="3697338"/>
            <a:ext cx="769531" cy="10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B005DD5-7FF7-7641-B86F-C60331B7AE51}"/>
              </a:ext>
            </a:extLst>
          </p:cNvPr>
          <p:cNvCxnSpPr>
            <a:endCxn id="71" idx="2"/>
          </p:cNvCxnSpPr>
          <p:nvPr/>
        </p:nvCxnSpPr>
        <p:spPr>
          <a:xfrm>
            <a:off x="4010017" y="3548234"/>
            <a:ext cx="773830" cy="1174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435767A-5F47-9948-8182-96DD94687483}"/>
              </a:ext>
            </a:extLst>
          </p:cNvPr>
          <p:cNvCxnSpPr>
            <a:endCxn id="71" idx="2"/>
          </p:cNvCxnSpPr>
          <p:nvPr/>
        </p:nvCxnSpPr>
        <p:spPr>
          <a:xfrm>
            <a:off x="4010017" y="3475562"/>
            <a:ext cx="773830" cy="124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B99831F-E4CF-0749-8FCC-331F1542DB6E}"/>
              </a:ext>
            </a:extLst>
          </p:cNvPr>
          <p:cNvCxnSpPr>
            <a:endCxn id="71" idx="2"/>
          </p:cNvCxnSpPr>
          <p:nvPr/>
        </p:nvCxnSpPr>
        <p:spPr>
          <a:xfrm>
            <a:off x="4010017" y="3359083"/>
            <a:ext cx="773830" cy="1363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CF25FC1-4325-6240-800F-35462F43E7AF}"/>
              </a:ext>
            </a:extLst>
          </p:cNvPr>
          <p:cNvCxnSpPr>
            <a:endCxn id="71" idx="3"/>
          </p:cNvCxnSpPr>
          <p:nvPr/>
        </p:nvCxnSpPr>
        <p:spPr>
          <a:xfrm>
            <a:off x="4010017" y="3229357"/>
            <a:ext cx="793917" cy="1542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72BCDA7-521B-164D-AF14-186DF4307085}"/>
              </a:ext>
            </a:extLst>
          </p:cNvPr>
          <p:cNvCxnSpPr>
            <a:endCxn id="71" idx="2"/>
          </p:cNvCxnSpPr>
          <p:nvPr/>
        </p:nvCxnSpPr>
        <p:spPr>
          <a:xfrm>
            <a:off x="4010017" y="3099631"/>
            <a:ext cx="773830" cy="1623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3F3D7C2-DD96-234B-958E-2AAE4B576590}"/>
              </a:ext>
            </a:extLst>
          </p:cNvPr>
          <p:cNvCxnSpPr>
            <a:endCxn id="71" idx="2"/>
          </p:cNvCxnSpPr>
          <p:nvPr/>
        </p:nvCxnSpPr>
        <p:spPr>
          <a:xfrm>
            <a:off x="4010017" y="2976907"/>
            <a:ext cx="773830" cy="174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C289245-0776-2049-A545-26367B1F2B23}"/>
              </a:ext>
            </a:extLst>
          </p:cNvPr>
          <p:cNvCxnSpPr>
            <a:endCxn id="71" idx="2"/>
          </p:cNvCxnSpPr>
          <p:nvPr/>
        </p:nvCxnSpPr>
        <p:spPr>
          <a:xfrm>
            <a:off x="4010017" y="2885819"/>
            <a:ext cx="773830" cy="1837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14FC696-F7AE-9B45-8064-5D5B09F689C0}"/>
              </a:ext>
            </a:extLst>
          </p:cNvPr>
          <p:cNvCxnSpPr>
            <a:endCxn id="71" idx="2"/>
          </p:cNvCxnSpPr>
          <p:nvPr/>
        </p:nvCxnSpPr>
        <p:spPr>
          <a:xfrm>
            <a:off x="4010017" y="2799284"/>
            <a:ext cx="773830" cy="1923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2C41A29-6BCA-C34D-80C0-1C7DD8D7F8EE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4023055" y="2709374"/>
            <a:ext cx="760792" cy="2013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97491AE-F834-694F-AEE9-091A7884ACF3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783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A4D7076-8292-6D40-BABF-0A078A271CA3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65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25F855B-E763-2A4D-9023-2C6EC3CAF3CC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54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C44303-A671-1843-85EF-1A13B40183B9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437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4148D90-39E2-A54E-9800-85009E20F9DF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304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9FF5EC5-B154-4E4B-8D0F-D3AC720B2053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234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0A59F1C-13D5-0942-94AA-4021C013D754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116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9908F9-E720-4948-93FA-F6A3FC1E217F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4406785"/>
            <a:ext cx="773830" cy="1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63BED23-F4B6-8245-B983-69D6268A525C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4279323"/>
            <a:ext cx="773830" cy="138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530B751-3D04-254B-8170-9FD042A7FC15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4159092"/>
            <a:ext cx="773830" cy="25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D30CB2C-5BD5-5F47-8B34-9C2F4EE058E1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4036651"/>
            <a:ext cx="773830" cy="381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722F47-47E5-964D-83E7-9BC13C6B1BF0}"/>
              </a:ext>
            </a:extLst>
          </p:cNvPr>
          <p:cNvCxnSpPr>
            <a:cxnSpLocks/>
            <a:stCxn id="70" idx="2"/>
          </p:cNvCxnSpPr>
          <p:nvPr/>
        </p:nvCxnSpPr>
        <p:spPr>
          <a:xfrm flipH="1" flipV="1">
            <a:off x="4010017" y="3907236"/>
            <a:ext cx="773830" cy="510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E68CEDC-6807-9F42-A6A9-132899C67672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790718"/>
            <a:ext cx="773830" cy="627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C2AD837-163C-7744-921A-CB4EB303CE14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697338"/>
            <a:ext cx="773830" cy="720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918C9DF-88CD-DB4E-8317-3E111D9183B4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548234"/>
            <a:ext cx="773830" cy="869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AEC6D33-74F1-694A-9AB6-F22283BFB8A5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475562"/>
            <a:ext cx="773830" cy="942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16075F-B7BD-B543-B6C3-094AA13C48C2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367876"/>
            <a:ext cx="773830" cy="1050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473BE3A-9E4B-7A42-9C99-5D7FA2AD9C7B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236791"/>
            <a:ext cx="773830" cy="11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EB7666F-8BF4-6E4E-8F54-8B4E452214D6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099631"/>
            <a:ext cx="773830" cy="1318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E5670EB-0F48-414A-8340-60B8D1BCE448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2976907"/>
            <a:ext cx="773830" cy="1441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B85D348-476C-9842-B99D-EA1687D216EA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2885819"/>
            <a:ext cx="773830" cy="153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B722DF4-661D-FF47-A88B-823186B8B605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2799284"/>
            <a:ext cx="773830" cy="1618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21B3CC3-8332-A843-BD34-C661E5EB3AF3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23055" y="2709374"/>
            <a:ext cx="760792" cy="170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B914DC-4816-8542-92A8-DE2698C61245}"/>
              </a:ext>
            </a:extLst>
          </p:cNvPr>
          <p:cNvCxnSpPr>
            <a:stCxn id="69" idx="2"/>
          </p:cNvCxnSpPr>
          <p:nvPr/>
        </p:nvCxnSpPr>
        <p:spPr>
          <a:xfrm flipH="1">
            <a:off x="4023055" y="4107297"/>
            <a:ext cx="760792" cy="1094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529F89B-107C-AB40-BF74-6764A29C5655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970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021336D-5711-C549-98DA-C15F8E6DDA32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856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EB0F4B5-3CF2-3E46-B45E-B8BA21CD3EA8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747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0517E5-6D2F-8844-B268-8B4F7905F894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62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02998E6-A55B-E54A-8EAA-2CADC1B4B324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545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6962060-B253-FF45-B6C2-374ED8010A3B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426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AE3EF5-0A60-3E44-8439-87C043E7E9D6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298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C1F0319-3619-F34B-B386-5DC85BD78AD1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172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402A468-CEF3-6E4F-B9B0-485C79482ADD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51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E801241-E454-EE4B-A376-7EB93B09EAEE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4036651"/>
            <a:ext cx="773830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A5DB873-A0D4-E44A-827B-EF23B21D5D43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907236"/>
            <a:ext cx="773830" cy="20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75201EF-8264-C54A-975E-7737FCFAD148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790718"/>
            <a:ext cx="773830" cy="316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61A0109-39C7-4747-8CFA-7E538760342A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697338"/>
            <a:ext cx="773830" cy="409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53ADE88-4224-7645-969E-74746E3D9541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548234"/>
            <a:ext cx="773830" cy="559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F7E1118-D882-B84E-AAD5-D41374A4DD8E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475562"/>
            <a:ext cx="773830" cy="631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C62E4FA-A85A-0441-B038-09BF185CA96B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367876"/>
            <a:ext cx="773830" cy="73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1C9CC76-FBFC-6242-BF9A-6F041408A097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236791"/>
            <a:ext cx="773830" cy="870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E08C146-731B-B64C-A7C0-0E7AECB0C1D6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099631"/>
            <a:ext cx="773830" cy="1007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D9346BC-0E97-EA49-AB8F-130132E26A6E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2983536"/>
            <a:ext cx="773830" cy="1123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3ADBA1-37B9-8E43-9B62-6EFA15E7BAA2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2893919"/>
            <a:ext cx="773830" cy="1213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9BB1913-89FB-FE40-89C4-EE5A11726EDA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2791143"/>
            <a:ext cx="773830" cy="1316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AC33607-EDDC-1549-9B67-1E2C592B049E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23055" y="2708620"/>
            <a:ext cx="760792" cy="1398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A2E0AC-2405-6749-8FBD-BC83B7B36969}"/>
              </a:ext>
            </a:extLst>
          </p:cNvPr>
          <p:cNvCxnSpPr>
            <a:stCxn id="68" idx="2"/>
          </p:cNvCxnSpPr>
          <p:nvPr/>
        </p:nvCxnSpPr>
        <p:spPr>
          <a:xfrm flipH="1">
            <a:off x="4023055" y="3802647"/>
            <a:ext cx="760792" cy="139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69ABDA9-4B87-FD4E-9A3E-11E8D5E1D25B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1274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C1BF148-9D25-944F-AE5B-2F818FD882AE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1161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3C1C369-7604-1D4C-B424-EAF6371493CA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1051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45D5016-926B-3F40-AAD4-8A12076B9729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920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6962610-8CE2-1944-AA6A-47AA8F6B2C58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849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78F5CA7-790F-2546-8EB4-608BE7BC26B2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73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C8AE2D4-3C2B-1242-931C-BD2339550E51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615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6B95E05-E754-7F46-837E-D2E422CD39CF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476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6823DE0-4976-8E47-B127-185BCE5715D5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356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83CBB1D-536E-5144-8DCF-A1645C975025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234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87DD757-CB1F-AC40-B7B7-517333C7C9F0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112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9A1CA84C-67C9-C148-9EE5-C3F7E5772F42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795214"/>
            <a:ext cx="773830" cy="7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68F120A-DC11-2E44-9655-8AFA80F49EFF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697338"/>
            <a:ext cx="773830" cy="105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9971684-4876-8C44-B458-C6C6C9AB406A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553475"/>
            <a:ext cx="773830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CC79BC5-6849-A14A-9453-A14A67DFEB6A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475562"/>
            <a:ext cx="773830" cy="327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13338CA9-D5F6-1D4A-BDEC-2C1CE095C5DB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367876"/>
            <a:ext cx="773830" cy="4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F0B63B5-F87D-FF49-A567-762E3A243012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236791"/>
            <a:ext cx="773830" cy="565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649F457-2827-304C-A32F-BC437A40FA2F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105257"/>
            <a:ext cx="773830" cy="697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D89244E-0026-0E4F-A9A3-99895073CF16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2991393"/>
            <a:ext cx="773830" cy="811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47873429-0AA0-1D40-BC70-097EE6AED809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2900548"/>
            <a:ext cx="773830" cy="902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1B80110-03C3-6E41-9BD2-C191C0239847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2802831"/>
            <a:ext cx="773830" cy="99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EDDD3158-8209-D649-8A97-6C78A3FBB6F8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23055" y="2716296"/>
            <a:ext cx="760792" cy="1086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91EA2DD-5B22-F842-B8F6-6AF3CD86CA06}"/>
              </a:ext>
            </a:extLst>
          </p:cNvPr>
          <p:cNvCxnSpPr>
            <a:stCxn id="67" idx="2"/>
          </p:cNvCxnSpPr>
          <p:nvPr/>
        </p:nvCxnSpPr>
        <p:spPr>
          <a:xfrm flipH="1">
            <a:off x="4023055" y="3475178"/>
            <a:ext cx="760792" cy="1726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A1C7EC8-EE8A-3B49-A2A6-1C33F18BFC8E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60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06720F10-65E6-6840-B17F-B70BC176D555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488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3C9E532-2B92-D743-B6AD-68C1F29F58DF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371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60189CD-4983-1546-A25D-03F5ACAD0159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254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171C1E4-8505-C344-8EDB-EAE4480A135F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170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40F253F5-C921-754F-B46C-C299FD879B15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046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2C1C1CB-4DA2-3C46-9276-51017E76B4EB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940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47FC5E0-B652-B649-B338-BA6FA0D11CC5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799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E2AD442-DF7A-9C43-992C-014223A8AAB7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685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F86591C1-9914-E243-A264-09020438AB89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56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A44F445-820C-D74F-AE47-35578D3ACC1E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437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76082EE-50DE-EE40-B1F6-33FB0550D99B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33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1F1F534-395C-AC40-9C6F-147A4DFB2421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2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BB8C103D-B1CC-034A-A345-B87EC1A83289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8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B9E1F50-3D49-D44A-B691-C1FCC1A56120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3474250"/>
            <a:ext cx="773830" cy="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E371AD3-2B21-524D-B7DF-08EE941D2D84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3357402"/>
            <a:ext cx="773830" cy="11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A32D8FB8-9A1F-5148-BB23-AE20DC26967F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3232315"/>
            <a:ext cx="773830" cy="24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56A8165-6A3F-E544-9A4C-226ACAE9351C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3109126"/>
            <a:ext cx="773830" cy="366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19FED7E-D2DC-1F4F-A61E-3BD38D33846E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2996185"/>
            <a:ext cx="773830" cy="47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D2D1898-BC99-6348-8EAE-66CA0BD712CE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2890831"/>
            <a:ext cx="773830" cy="584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9EB60506-AFCD-1B43-A57D-F0A57BC77CF2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2791142"/>
            <a:ext cx="773830" cy="684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89E22D6-6F1E-134E-B924-C9EBA3F3B274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23055" y="2709373"/>
            <a:ext cx="760792" cy="765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125D16A-69F6-2146-B01D-5872B8889BDB}"/>
              </a:ext>
            </a:extLst>
          </p:cNvPr>
          <p:cNvCxnSpPr>
            <a:stCxn id="66" idx="2"/>
          </p:cNvCxnSpPr>
          <p:nvPr/>
        </p:nvCxnSpPr>
        <p:spPr>
          <a:xfrm flipH="1">
            <a:off x="4023055" y="3170277"/>
            <a:ext cx="760792" cy="2031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C3087AB-F6B5-874F-A78A-D7EAAB0AB00C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907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A0FAA3F-17DC-9D4B-B108-8F217EAAC793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793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0DA02F-D2B4-124D-BC1C-ED411B3C1453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67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A9D6216-10CA-494D-8A08-3F986393BEDF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559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A74FEC49-65ED-F34E-8D9F-2CDD47781BEA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462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1CD7E014-031E-3541-85C8-8AF5B3EE1D40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357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15D669F4-1768-9742-A4A8-13BB8BA56A7D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245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18A86F8-3BA6-D64A-A4F5-960EBC578BF5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112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8824FD5-F317-D244-8438-19B199858C83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98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A22C9123-4ACD-4247-B4F5-B65E5DE8DB56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868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3071133-7D22-E043-AA06-F5B082F3A8C0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750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81431D6E-7DAB-D34F-B27F-98300476C809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62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E04B89B1-57A5-0843-AF9A-1CEBEF08C0E1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52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3D45FB2-9727-9747-A596-5241D2EB2F0C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3973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A1D99C-0446-7C4F-B28F-64E13B9629CE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303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3ACD1E3C-FE63-904C-AF88-9759AE931ECB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96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32D7D9E2-D87C-1242-AE02-44440FC8D916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69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6C630ED-2452-F34D-90B5-333C4F84131C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10017" y="3118631"/>
            <a:ext cx="773830" cy="51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166B024-E982-EC4C-8BE7-F17B91C73E49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10017" y="2996185"/>
            <a:ext cx="773830" cy="174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2C6AFBE-47B7-9245-ADFB-A9D820A9C2E1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10017" y="2890831"/>
            <a:ext cx="773830" cy="27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7256CC5-0BF0-E942-9E5D-982E29799DCE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10017" y="2791142"/>
            <a:ext cx="773830" cy="37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0DB367D-9098-F041-8730-4A70C7B993DE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23055" y="2715726"/>
            <a:ext cx="760792" cy="454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A470475-5AF0-F04E-BDFD-CC58A9B3326C}"/>
              </a:ext>
            </a:extLst>
          </p:cNvPr>
          <p:cNvCxnSpPr>
            <a:stCxn id="66" idx="6"/>
            <a:endCxn id="72" idx="2"/>
          </p:cNvCxnSpPr>
          <p:nvPr/>
        </p:nvCxnSpPr>
        <p:spPr>
          <a:xfrm>
            <a:off x="4921007" y="3170277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353D01C-18CF-2549-8EB4-A03923F4F908}"/>
              </a:ext>
            </a:extLst>
          </p:cNvPr>
          <p:cNvCxnSpPr>
            <a:stCxn id="66" idx="6"/>
            <a:endCxn id="73" idx="2"/>
          </p:cNvCxnSpPr>
          <p:nvPr/>
        </p:nvCxnSpPr>
        <p:spPr>
          <a:xfrm>
            <a:off x="4921007" y="3170277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E394782-462E-1C45-A6CB-B0FED47E6E1D}"/>
              </a:ext>
            </a:extLst>
          </p:cNvPr>
          <p:cNvCxnSpPr>
            <a:stCxn id="66" idx="6"/>
            <a:endCxn id="74" idx="2"/>
          </p:cNvCxnSpPr>
          <p:nvPr/>
        </p:nvCxnSpPr>
        <p:spPr>
          <a:xfrm>
            <a:off x="4921007" y="3170277"/>
            <a:ext cx="1084338" cy="635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DC0B23AA-5739-2D42-B0E0-5B127F09480F}"/>
              </a:ext>
            </a:extLst>
          </p:cNvPr>
          <p:cNvCxnSpPr>
            <a:stCxn id="66" idx="6"/>
            <a:endCxn id="75" idx="2"/>
          </p:cNvCxnSpPr>
          <p:nvPr/>
        </p:nvCxnSpPr>
        <p:spPr>
          <a:xfrm>
            <a:off x="4921007" y="3170277"/>
            <a:ext cx="1084338" cy="940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284AB-D464-644F-99D1-6DDEB2916CAC}"/>
              </a:ext>
            </a:extLst>
          </p:cNvPr>
          <p:cNvCxnSpPr>
            <a:stCxn id="66" idx="6"/>
            <a:endCxn id="76" idx="2"/>
          </p:cNvCxnSpPr>
          <p:nvPr/>
        </p:nvCxnSpPr>
        <p:spPr>
          <a:xfrm>
            <a:off x="4921007" y="3170277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FCFF9140-AD71-A742-A7F3-377B3F9A1564}"/>
              </a:ext>
            </a:extLst>
          </p:cNvPr>
          <p:cNvCxnSpPr>
            <a:stCxn id="66" idx="6"/>
            <a:endCxn id="77" idx="2"/>
          </p:cNvCxnSpPr>
          <p:nvPr/>
        </p:nvCxnSpPr>
        <p:spPr>
          <a:xfrm>
            <a:off x="4921007" y="3170277"/>
            <a:ext cx="1084338" cy="15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6D62D0A-35E7-4948-B182-62EDB5C97871}"/>
              </a:ext>
            </a:extLst>
          </p:cNvPr>
          <p:cNvCxnSpPr>
            <a:stCxn id="67" idx="6"/>
            <a:endCxn id="72" idx="2"/>
          </p:cNvCxnSpPr>
          <p:nvPr/>
        </p:nvCxnSpPr>
        <p:spPr>
          <a:xfrm flipV="1">
            <a:off x="4921007" y="3173753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BFD59E1-7A2A-1145-A7ED-555DE1A47F66}"/>
              </a:ext>
            </a:extLst>
          </p:cNvPr>
          <p:cNvCxnSpPr>
            <a:stCxn id="67" idx="6"/>
            <a:endCxn id="73" idx="2"/>
          </p:cNvCxnSpPr>
          <p:nvPr/>
        </p:nvCxnSpPr>
        <p:spPr>
          <a:xfrm>
            <a:off x="4921007" y="3475178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81DA528-A348-1145-8A22-D1ED1519EC5D}"/>
              </a:ext>
            </a:extLst>
          </p:cNvPr>
          <p:cNvCxnSpPr>
            <a:stCxn id="67" idx="6"/>
            <a:endCxn id="74" idx="2"/>
          </p:cNvCxnSpPr>
          <p:nvPr/>
        </p:nvCxnSpPr>
        <p:spPr>
          <a:xfrm>
            <a:off x="4921007" y="3475178"/>
            <a:ext cx="1084338" cy="330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742F31A-95F7-094E-ADE9-8FA08E4E2747}"/>
              </a:ext>
            </a:extLst>
          </p:cNvPr>
          <p:cNvCxnSpPr>
            <a:stCxn id="67" idx="6"/>
            <a:endCxn id="75" idx="2"/>
          </p:cNvCxnSpPr>
          <p:nvPr/>
        </p:nvCxnSpPr>
        <p:spPr>
          <a:xfrm>
            <a:off x="4921007" y="3475178"/>
            <a:ext cx="1084338" cy="635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9F7F2F30-7AB2-5F46-9623-C3DF4078C15A}"/>
              </a:ext>
            </a:extLst>
          </p:cNvPr>
          <p:cNvCxnSpPr>
            <a:stCxn id="67" idx="6"/>
            <a:endCxn id="76" idx="2"/>
          </p:cNvCxnSpPr>
          <p:nvPr/>
        </p:nvCxnSpPr>
        <p:spPr>
          <a:xfrm>
            <a:off x="4921007" y="3475178"/>
            <a:ext cx="1084338" cy="946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707A55B-F6AD-224D-A21D-D216AA3AEB1B}"/>
              </a:ext>
            </a:extLst>
          </p:cNvPr>
          <p:cNvCxnSpPr>
            <a:stCxn id="67" idx="6"/>
            <a:endCxn id="77" idx="2"/>
          </p:cNvCxnSpPr>
          <p:nvPr/>
        </p:nvCxnSpPr>
        <p:spPr>
          <a:xfrm>
            <a:off x="4921007" y="3475178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AE77848-445F-554B-8A59-8656050C9926}"/>
              </a:ext>
            </a:extLst>
          </p:cNvPr>
          <p:cNvCxnSpPr>
            <a:stCxn id="68" idx="6"/>
            <a:endCxn id="72" idx="2"/>
          </p:cNvCxnSpPr>
          <p:nvPr/>
        </p:nvCxnSpPr>
        <p:spPr>
          <a:xfrm flipV="1">
            <a:off x="4921007" y="3173753"/>
            <a:ext cx="1084338" cy="62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3CA95CB-3CA2-9345-8054-30468BA09ECD}"/>
              </a:ext>
            </a:extLst>
          </p:cNvPr>
          <p:cNvCxnSpPr>
            <a:stCxn id="68" idx="6"/>
            <a:endCxn id="73" idx="2"/>
          </p:cNvCxnSpPr>
          <p:nvPr/>
        </p:nvCxnSpPr>
        <p:spPr>
          <a:xfrm flipV="1">
            <a:off x="4921007" y="3478654"/>
            <a:ext cx="1084338" cy="32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A8E6C4E-AA75-FD43-A73E-84A1B83E7FCD}"/>
              </a:ext>
            </a:extLst>
          </p:cNvPr>
          <p:cNvCxnSpPr>
            <a:stCxn id="68" idx="6"/>
            <a:endCxn id="74" idx="2"/>
          </p:cNvCxnSpPr>
          <p:nvPr/>
        </p:nvCxnSpPr>
        <p:spPr>
          <a:xfrm>
            <a:off x="4921007" y="3802647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5410E2B6-EA44-C449-8B9D-FF2A2555EA72}"/>
              </a:ext>
            </a:extLst>
          </p:cNvPr>
          <p:cNvCxnSpPr>
            <a:stCxn id="68" idx="6"/>
            <a:endCxn id="75" idx="2"/>
          </p:cNvCxnSpPr>
          <p:nvPr/>
        </p:nvCxnSpPr>
        <p:spPr>
          <a:xfrm>
            <a:off x="4921007" y="3802647"/>
            <a:ext cx="1084338" cy="308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578759F-3DE0-9C4E-BDC9-89A20ADADAC8}"/>
              </a:ext>
            </a:extLst>
          </p:cNvPr>
          <p:cNvCxnSpPr>
            <a:stCxn id="68" idx="6"/>
            <a:endCxn id="76" idx="2"/>
          </p:cNvCxnSpPr>
          <p:nvPr/>
        </p:nvCxnSpPr>
        <p:spPr>
          <a:xfrm>
            <a:off x="4921007" y="3802647"/>
            <a:ext cx="1084338" cy="61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E9788E4-2359-7349-912A-96F474BA6992}"/>
              </a:ext>
            </a:extLst>
          </p:cNvPr>
          <p:cNvCxnSpPr>
            <a:stCxn id="68" idx="6"/>
            <a:endCxn id="77" idx="2"/>
          </p:cNvCxnSpPr>
          <p:nvPr/>
        </p:nvCxnSpPr>
        <p:spPr>
          <a:xfrm>
            <a:off x="4921007" y="3802647"/>
            <a:ext cx="1084338" cy="923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4E61F6B-30FA-A140-9778-ED98FED636D5}"/>
              </a:ext>
            </a:extLst>
          </p:cNvPr>
          <p:cNvCxnSpPr>
            <a:stCxn id="69" idx="6"/>
            <a:endCxn id="72" idx="2"/>
          </p:cNvCxnSpPr>
          <p:nvPr/>
        </p:nvCxnSpPr>
        <p:spPr>
          <a:xfrm flipV="1">
            <a:off x="4921007" y="3173753"/>
            <a:ext cx="1084338" cy="933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E2899C5C-BB17-C44A-AF47-AB2FDEABDB6A}"/>
              </a:ext>
            </a:extLst>
          </p:cNvPr>
          <p:cNvCxnSpPr>
            <a:stCxn id="69" idx="6"/>
            <a:endCxn id="73" idx="2"/>
          </p:cNvCxnSpPr>
          <p:nvPr/>
        </p:nvCxnSpPr>
        <p:spPr>
          <a:xfrm flipV="1">
            <a:off x="4921007" y="3478654"/>
            <a:ext cx="1084338" cy="62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6B12DF3E-E504-5045-A737-6747A1DC713F}"/>
              </a:ext>
            </a:extLst>
          </p:cNvPr>
          <p:cNvCxnSpPr>
            <a:stCxn id="69" idx="6"/>
            <a:endCxn id="74" idx="2"/>
          </p:cNvCxnSpPr>
          <p:nvPr/>
        </p:nvCxnSpPr>
        <p:spPr>
          <a:xfrm flipV="1">
            <a:off x="4921007" y="3806123"/>
            <a:ext cx="1084338" cy="30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BB477700-6DD1-D946-880C-AA71027BADEC}"/>
              </a:ext>
            </a:extLst>
          </p:cNvPr>
          <p:cNvCxnSpPr>
            <a:stCxn id="69" idx="6"/>
            <a:endCxn id="75" idx="2"/>
          </p:cNvCxnSpPr>
          <p:nvPr/>
        </p:nvCxnSpPr>
        <p:spPr>
          <a:xfrm>
            <a:off x="4921007" y="4107297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3BF9DC7-D073-E341-AF4C-1D556E05278A}"/>
              </a:ext>
            </a:extLst>
          </p:cNvPr>
          <p:cNvCxnSpPr>
            <a:endCxn id="76" idx="2"/>
          </p:cNvCxnSpPr>
          <p:nvPr/>
        </p:nvCxnSpPr>
        <p:spPr>
          <a:xfrm>
            <a:off x="4921007" y="4107297"/>
            <a:ext cx="1084338" cy="314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D39BF9E8-59FF-6344-BCC5-DEF126B225A7}"/>
              </a:ext>
            </a:extLst>
          </p:cNvPr>
          <p:cNvCxnSpPr>
            <a:stCxn id="69" idx="6"/>
            <a:endCxn id="77" idx="2"/>
          </p:cNvCxnSpPr>
          <p:nvPr/>
        </p:nvCxnSpPr>
        <p:spPr>
          <a:xfrm>
            <a:off x="4921007" y="4107297"/>
            <a:ext cx="1084338" cy="619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7AEA9FBB-0E89-1943-8046-E2506F085A1B}"/>
              </a:ext>
            </a:extLst>
          </p:cNvPr>
          <p:cNvCxnSpPr>
            <a:stCxn id="70" idx="6"/>
            <a:endCxn id="72" idx="2"/>
          </p:cNvCxnSpPr>
          <p:nvPr/>
        </p:nvCxnSpPr>
        <p:spPr>
          <a:xfrm flipV="1">
            <a:off x="4921007" y="3173753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04E36D2-90C9-A94C-88E8-ABEE4503AF63}"/>
              </a:ext>
            </a:extLst>
          </p:cNvPr>
          <p:cNvCxnSpPr>
            <a:stCxn id="70" idx="6"/>
            <a:endCxn id="73" idx="2"/>
          </p:cNvCxnSpPr>
          <p:nvPr/>
        </p:nvCxnSpPr>
        <p:spPr>
          <a:xfrm flipV="1">
            <a:off x="4921007" y="3478654"/>
            <a:ext cx="1084338" cy="939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9A042211-3131-DE43-A914-F030EC8087F2}"/>
              </a:ext>
            </a:extLst>
          </p:cNvPr>
          <p:cNvCxnSpPr>
            <a:stCxn id="70" idx="6"/>
            <a:endCxn id="74" idx="2"/>
          </p:cNvCxnSpPr>
          <p:nvPr/>
        </p:nvCxnSpPr>
        <p:spPr>
          <a:xfrm flipV="1">
            <a:off x="4921007" y="3806123"/>
            <a:ext cx="1084338" cy="611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8B4A116A-E152-7E46-B535-F66122359555}"/>
              </a:ext>
            </a:extLst>
          </p:cNvPr>
          <p:cNvCxnSpPr>
            <a:stCxn id="70" idx="6"/>
            <a:endCxn id="75" idx="2"/>
          </p:cNvCxnSpPr>
          <p:nvPr/>
        </p:nvCxnSpPr>
        <p:spPr>
          <a:xfrm flipV="1">
            <a:off x="4921007" y="4110773"/>
            <a:ext cx="1084338" cy="30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85FB106-5931-984F-887B-36B2962F8B91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>
            <a:off x="4921007" y="4417978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6E4206D-63E7-FF40-84F3-4AC6640D8565}"/>
              </a:ext>
            </a:extLst>
          </p:cNvPr>
          <p:cNvCxnSpPr>
            <a:stCxn id="70" idx="6"/>
            <a:endCxn id="77" idx="2"/>
          </p:cNvCxnSpPr>
          <p:nvPr/>
        </p:nvCxnSpPr>
        <p:spPr>
          <a:xfrm>
            <a:off x="4921007" y="4417978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71E820E-9045-AE4D-9B3F-30F77C50EC0F}"/>
              </a:ext>
            </a:extLst>
          </p:cNvPr>
          <p:cNvCxnSpPr>
            <a:stCxn id="71" idx="6"/>
            <a:endCxn id="72" idx="2"/>
          </p:cNvCxnSpPr>
          <p:nvPr/>
        </p:nvCxnSpPr>
        <p:spPr>
          <a:xfrm flipV="1">
            <a:off x="4921007" y="3173753"/>
            <a:ext cx="1084338" cy="154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E73515DB-97A2-FB43-B957-163A681B2D35}"/>
              </a:ext>
            </a:extLst>
          </p:cNvPr>
          <p:cNvCxnSpPr>
            <a:stCxn id="71" idx="6"/>
            <a:endCxn id="73" idx="2"/>
          </p:cNvCxnSpPr>
          <p:nvPr/>
        </p:nvCxnSpPr>
        <p:spPr>
          <a:xfrm flipV="1">
            <a:off x="4921007" y="3478654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C1BE043-C4F2-544F-AB16-09CECA112598}"/>
              </a:ext>
            </a:extLst>
          </p:cNvPr>
          <p:cNvCxnSpPr>
            <a:stCxn id="71" idx="6"/>
            <a:endCxn id="74" idx="2"/>
          </p:cNvCxnSpPr>
          <p:nvPr/>
        </p:nvCxnSpPr>
        <p:spPr>
          <a:xfrm flipV="1">
            <a:off x="4921007" y="3806123"/>
            <a:ext cx="1084338" cy="91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6812119-B87A-624C-A6E1-0DA8812941C8}"/>
              </a:ext>
            </a:extLst>
          </p:cNvPr>
          <p:cNvCxnSpPr>
            <a:stCxn id="71" idx="6"/>
            <a:endCxn id="75" idx="2"/>
          </p:cNvCxnSpPr>
          <p:nvPr/>
        </p:nvCxnSpPr>
        <p:spPr>
          <a:xfrm flipV="1">
            <a:off x="4921007" y="4110773"/>
            <a:ext cx="1084338" cy="612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ACD042F-751B-7946-8850-81B2326D86F1}"/>
              </a:ext>
            </a:extLst>
          </p:cNvPr>
          <p:cNvCxnSpPr>
            <a:stCxn id="71" idx="6"/>
            <a:endCxn id="76" idx="2"/>
          </p:cNvCxnSpPr>
          <p:nvPr/>
        </p:nvCxnSpPr>
        <p:spPr>
          <a:xfrm flipV="1">
            <a:off x="4921007" y="4421454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9D20917B-C41A-234C-8453-2CB178C6D173}"/>
              </a:ext>
            </a:extLst>
          </p:cNvPr>
          <p:cNvCxnSpPr>
            <a:endCxn id="77" idx="2"/>
          </p:cNvCxnSpPr>
          <p:nvPr/>
        </p:nvCxnSpPr>
        <p:spPr>
          <a:xfrm flipV="1">
            <a:off x="4921007" y="4726355"/>
            <a:ext cx="1084338" cy="3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BC3CA24C-41E4-EB4B-A03B-1CE2C7C0922D}"/>
              </a:ext>
            </a:extLst>
          </p:cNvPr>
          <p:cNvSpPr txBox="1"/>
          <p:nvPr/>
        </p:nvSpPr>
        <p:spPr>
          <a:xfrm>
            <a:off x="3638668" y="5324958"/>
            <a:ext cx="1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Fully </a:t>
            </a:r>
          </a:p>
          <a:p>
            <a:pPr algn="ctr"/>
            <a:r>
              <a:rPr lang="en-US" sz="1600" dirty="0"/>
              <a:t>Connected 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CB41F8F-1335-2748-BB0A-E8B786FB35A7}"/>
              </a:ext>
            </a:extLst>
          </p:cNvPr>
          <p:cNvSpPr txBox="1"/>
          <p:nvPr/>
        </p:nvSpPr>
        <p:spPr>
          <a:xfrm>
            <a:off x="4921007" y="5291355"/>
            <a:ext cx="1501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Fully </a:t>
            </a:r>
          </a:p>
          <a:p>
            <a:pPr algn="ctr"/>
            <a:r>
              <a:rPr lang="en-US" sz="1600" dirty="0"/>
              <a:t>Connected 2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7BCA256-83D4-694D-9EEE-9A477FD9941A}"/>
              </a:ext>
            </a:extLst>
          </p:cNvPr>
          <p:cNvSpPr txBox="1"/>
          <p:nvPr/>
        </p:nvSpPr>
        <p:spPr>
          <a:xfrm rot="5400000">
            <a:off x="6785284" y="3415291"/>
            <a:ext cx="47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44111B0-A6C1-904E-8D10-738E8557974B}"/>
              </a:ext>
            </a:extLst>
          </p:cNvPr>
          <p:cNvSpPr txBox="1"/>
          <p:nvPr/>
        </p:nvSpPr>
        <p:spPr>
          <a:xfrm>
            <a:off x="7602773" y="3618521"/>
            <a:ext cx="389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extend this layer by adding more FC layers</a:t>
            </a:r>
          </a:p>
        </p:txBody>
      </p:sp>
    </p:spTree>
    <p:extLst>
      <p:ext uri="{BB962C8B-B14F-4D97-AF65-F5344CB8AC3E}">
        <p14:creationId xmlns:p14="http://schemas.microsoft.com/office/powerpoint/2010/main" val="3260973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F31D398-5B22-2240-992F-E0133E523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Binary classification: </a:t>
            </a:r>
            <a:r>
              <a:rPr lang="en-US" sz="2800" dirty="0"/>
              <a:t>We will use </a:t>
            </a:r>
            <a:r>
              <a:rPr lang="en-US" sz="2800" b="1" dirty="0"/>
              <a:t>sigmoid</a:t>
            </a:r>
            <a:r>
              <a:rPr lang="en-US" sz="2800" dirty="0"/>
              <a:t> activated single neuron.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8D21C0D9-9AA0-DF49-8B21-335E9246B249}"/>
                  </a:ext>
                </a:extLst>
              </p:cNvPr>
              <p:cNvSpPr txBox="1"/>
              <p:nvPr/>
            </p:nvSpPr>
            <p:spPr>
              <a:xfrm flipH="1">
                <a:off x="1395103" y="2274175"/>
                <a:ext cx="653560" cy="2655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8D21C0D9-9AA0-DF49-8B21-335E9246B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95103" y="2274175"/>
                <a:ext cx="653560" cy="2655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Oval 215">
            <a:extLst>
              <a:ext uri="{FF2B5EF4-FFF2-40B4-BE49-F238E27FC236}">
                <a16:creationId xmlns:a16="http://schemas.microsoft.com/office/drawing/2014/main" id="{D5B9F494-6806-4B49-B885-B157D9B3CABF}"/>
              </a:ext>
            </a:extLst>
          </p:cNvPr>
          <p:cNvSpPr/>
          <p:nvPr/>
        </p:nvSpPr>
        <p:spPr>
          <a:xfrm>
            <a:off x="2568099" y="273985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4A739E26-8901-544B-86F0-7B753DA3A6EA}"/>
              </a:ext>
            </a:extLst>
          </p:cNvPr>
          <p:cNvSpPr/>
          <p:nvPr/>
        </p:nvSpPr>
        <p:spPr>
          <a:xfrm>
            <a:off x="2568099" y="3044760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255C85E-E16F-154E-BC45-F1E4E17827E3}"/>
              </a:ext>
            </a:extLst>
          </p:cNvPr>
          <p:cNvSpPr/>
          <p:nvPr/>
        </p:nvSpPr>
        <p:spPr>
          <a:xfrm>
            <a:off x="2568099" y="337222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ECEAD48-25D8-5D4D-9738-CDCA4BBA97E5}"/>
              </a:ext>
            </a:extLst>
          </p:cNvPr>
          <p:cNvSpPr/>
          <p:nvPr/>
        </p:nvSpPr>
        <p:spPr>
          <a:xfrm>
            <a:off x="2568099" y="367687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C954862F-801B-8B4B-9641-3A9CE14D6FAE}"/>
              </a:ext>
            </a:extLst>
          </p:cNvPr>
          <p:cNvSpPr/>
          <p:nvPr/>
        </p:nvSpPr>
        <p:spPr>
          <a:xfrm>
            <a:off x="2568099" y="3987560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17E0866-62D5-9C44-8E72-AD87BE9668A2}"/>
              </a:ext>
            </a:extLst>
          </p:cNvPr>
          <p:cNvSpPr/>
          <p:nvPr/>
        </p:nvSpPr>
        <p:spPr>
          <a:xfrm>
            <a:off x="2568099" y="4292461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CAAE9D48-1DC6-1542-91F0-26B54C47C10C}"/>
              </a:ext>
            </a:extLst>
          </p:cNvPr>
          <p:cNvSpPr/>
          <p:nvPr/>
        </p:nvSpPr>
        <p:spPr>
          <a:xfrm>
            <a:off x="3789597" y="2743335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AADD2CD-41DC-DA4F-91F6-7724CF001B33}"/>
              </a:ext>
            </a:extLst>
          </p:cNvPr>
          <p:cNvSpPr/>
          <p:nvPr/>
        </p:nvSpPr>
        <p:spPr>
          <a:xfrm>
            <a:off x="3789597" y="3048236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5783B4A-3373-064D-8811-E4732B02D8B3}"/>
              </a:ext>
            </a:extLst>
          </p:cNvPr>
          <p:cNvSpPr/>
          <p:nvPr/>
        </p:nvSpPr>
        <p:spPr>
          <a:xfrm>
            <a:off x="3789597" y="3375705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67D0B57-8BA5-B942-98D2-32BC1E646729}"/>
              </a:ext>
            </a:extLst>
          </p:cNvPr>
          <p:cNvSpPr/>
          <p:nvPr/>
        </p:nvSpPr>
        <p:spPr>
          <a:xfrm>
            <a:off x="3789597" y="3680355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06C31A19-0632-6445-9DC3-177BF3F81928}"/>
              </a:ext>
            </a:extLst>
          </p:cNvPr>
          <p:cNvSpPr/>
          <p:nvPr/>
        </p:nvSpPr>
        <p:spPr>
          <a:xfrm>
            <a:off x="3789597" y="3991036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B5D79539-C6D4-0E4E-A9BC-1F8FF43A7151}"/>
              </a:ext>
            </a:extLst>
          </p:cNvPr>
          <p:cNvSpPr/>
          <p:nvPr/>
        </p:nvSpPr>
        <p:spPr>
          <a:xfrm>
            <a:off x="3789597" y="429593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607DFE74-A8B0-934A-A3C3-697005BE2A81}"/>
              </a:ext>
            </a:extLst>
          </p:cNvPr>
          <p:cNvCxnSpPr>
            <a:cxnSpLocks/>
            <a:endCxn id="299" idx="2"/>
          </p:cNvCxnSpPr>
          <p:nvPr/>
        </p:nvCxnSpPr>
        <p:spPr>
          <a:xfrm flipV="1">
            <a:off x="1798568" y="4361041"/>
            <a:ext cx="769531" cy="478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8488CCBA-2C6A-4B4B-8BB1-13FF8648BD5A}"/>
              </a:ext>
            </a:extLst>
          </p:cNvPr>
          <p:cNvCxnSpPr>
            <a:endCxn id="299" idx="2"/>
          </p:cNvCxnSpPr>
          <p:nvPr/>
        </p:nvCxnSpPr>
        <p:spPr>
          <a:xfrm flipV="1">
            <a:off x="1798568" y="4361041"/>
            <a:ext cx="769531" cy="354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FFF84EB-FCBC-BF4D-8C0E-161C7A0C0C4E}"/>
              </a:ext>
            </a:extLst>
          </p:cNvPr>
          <p:cNvCxnSpPr>
            <a:cxnSpLocks/>
            <a:endCxn id="299" idx="2"/>
          </p:cNvCxnSpPr>
          <p:nvPr/>
        </p:nvCxnSpPr>
        <p:spPr>
          <a:xfrm flipV="1">
            <a:off x="1798568" y="4361041"/>
            <a:ext cx="769531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40AF89F0-246C-E14A-82F6-5C8DEC0A27EF}"/>
              </a:ext>
            </a:extLst>
          </p:cNvPr>
          <p:cNvCxnSpPr>
            <a:endCxn id="299" idx="2"/>
          </p:cNvCxnSpPr>
          <p:nvPr/>
        </p:nvCxnSpPr>
        <p:spPr>
          <a:xfrm flipV="1">
            <a:off x="1798568" y="4361041"/>
            <a:ext cx="769531" cy="13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2FB4F63C-1A2E-4D44-823D-592C4E5D2D44}"/>
              </a:ext>
            </a:extLst>
          </p:cNvPr>
          <p:cNvCxnSpPr>
            <a:endCxn id="299" idx="2"/>
          </p:cNvCxnSpPr>
          <p:nvPr/>
        </p:nvCxnSpPr>
        <p:spPr>
          <a:xfrm>
            <a:off x="1798568" y="4361041"/>
            <a:ext cx="769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595D3A9E-6818-E346-BEB7-BD682136E3C7}"/>
              </a:ext>
            </a:extLst>
          </p:cNvPr>
          <p:cNvCxnSpPr>
            <a:endCxn id="299" idx="2"/>
          </p:cNvCxnSpPr>
          <p:nvPr/>
        </p:nvCxnSpPr>
        <p:spPr>
          <a:xfrm>
            <a:off x="1798568" y="4290395"/>
            <a:ext cx="769531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7BE1FD36-C22C-1040-8BC5-5BF86468364E}"/>
              </a:ext>
            </a:extLst>
          </p:cNvPr>
          <p:cNvCxnSpPr>
            <a:cxnSpLocks/>
            <a:endCxn id="299" idx="2"/>
          </p:cNvCxnSpPr>
          <p:nvPr/>
        </p:nvCxnSpPr>
        <p:spPr>
          <a:xfrm>
            <a:off x="1798568" y="4172235"/>
            <a:ext cx="769531" cy="18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5E7AA9D-1C3E-674E-9C8B-D3DF25672A30}"/>
              </a:ext>
            </a:extLst>
          </p:cNvPr>
          <p:cNvCxnSpPr>
            <a:endCxn id="299" idx="2"/>
          </p:cNvCxnSpPr>
          <p:nvPr/>
        </p:nvCxnSpPr>
        <p:spPr>
          <a:xfrm>
            <a:off x="1798568" y="4044947"/>
            <a:ext cx="769531" cy="316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9EB7D12A-16A0-7B47-A0ED-3276C0FBE2D4}"/>
              </a:ext>
            </a:extLst>
          </p:cNvPr>
          <p:cNvCxnSpPr>
            <a:endCxn id="299" idx="2"/>
          </p:cNvCxnSpPr>
          <p:nvPr/>
        </p:nvCxnSpPr>
        <p:spPr>
          <a:xfrm>
            <a:off x="1798568" y="3917485"/>
            <a:ext cx="769531" cy="443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0FFB9C20-31E3-1D4F-8774-D2A72B2F482D}"/>
              </a:ext>
            </a:extLst>
          </p:cNvPr>
          <p:cNvCxnSpPr>
            <a:endCxn id="299" idx="2"/>
          </p:cNvCxnSpPr>
          <p:nvPr/>
        </p:nvCxnSpPr>
        <p:spPr>
          <a:xfrm>
            <a:off x="1798568" y="3797254"/>
            <a:ext cx="769531" cy="563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6C10054-1D5A-174E-A6C7-86CB98D3352F}"/>
              </a:ext>
            </a:extLst>
          </p:cNvPr>
          <p:cNvCxnSpPr>
            <a:endCxn id="299" idx="2"/>
          </p:cNvCxnSpPr>
          <p:nvPr/>
        </p:nvCxnSpPr>
        <p:spPr>
          <a:xfrm>
            <a:off x="1798568" y="3674813"/>
            <a:ext cx="769531" cy="686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9974ADB1-B423-4045-B2B7-C26881A43272}"/>
              </a:ext>
            </a:extLst>
          </p:cNvPr>
          <p:cNvCxnSpPr>
            <a:endCxn id="299" idx="2"/>
          </p:cNvCxnSpPr>
          <p:nvPr/>
        </p:nvCxnSpPr>
        <p:spPr>
          <a:xfrm>
            <a:off x="1798568" y="3538608"/>
            <a:ext cx="769531" cy="82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29113928-4564-D941-8312-69F7E6EA4F5D}"/>
              </a:ext>
            </a:extLst>
          </p:cNvPr>
          <p:cNvCxnSpPr>
            <a:endCxn id="299" idx="2"/>
          </p:cNvCxnSpPr>
          <p:nvPr/>
        </p:nvCxnSpPr>
        <p:spPr>
          <a:xfrm>
            <a:off x="1798568" y="3428880"/>
            <a:ext cx="769531" cy="932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C9E4317C-2D12-BC4A-AB8B-A1EE0C013303}"/>
              </a:ext>
            </a:extLst>
          </p:cNvPr>
          <p:cNvCxnSpPr>
            <a:endCxn id="299" idx="2"/>
          </p:cNvCxnSpPr>
          <p:nvPr/>
        </p:nvCxnSpPr>
        <p:spPr>
          <a:xfrm>
            <a:off x="1798568" y="3335500"/>
            <a:ext cx="769531" cy="10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D654E62-F74E-DC44-BE5A-CD9E59C9EA45}"/>
              </a:ext>
            </a:extLst>
          </p:cNvPr>
          <p:cNvCxnSpPr>
            <a:endCxn id="299" idx="2"/>
          </p:cNvCxnSpPr>
          <p:nvPr/>
        </p:nvCxnSpPr>
        <p:spPr>
          <a:xfrm>
            <a:off x="1794269" y="3186396"/>
            <a:ext cx="773830" cy="1174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B624C840-E08D-F749-82F2-3975A06961BF}"/>
              </a:ext>
            </a:extLst>
          </p:cNvPr>
          <p:cNvCxnSpPr>
            <a:endCxn id="299" idx="2"/>
          </p:cNvCxnSpPr>
          <p:nvPr/>
        </p:nvCxnSpPr>
        <p:spPr>
          <a:xfrm>
            <a:off x="1794269" y="3113724"/>
            <a:ext cx="773830" cy="124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0285D9CF-D9F1-6E4B-886C-968A33A33BC4}"/>
              </a:ext>
            </a:extLst>
          </p:cNvPr>
          <p:cNvCxnSpPr>
            <a:endCxn id="299" idx="2"/>
          </p:cNvCxnSpPr>
          <p:nvPr/>
        </p:nvCxnSpPr>
        <p:spPr>
          <a:xfrm>
            <a:off x="1794269" y="2997245"/>
            <a:ext cx="773830" cy="1363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B1ED519F-DD90-404E-95F5-987A0FC3C3D2}"/>
              </a:ext>
            </a:extLst>
          </p:cNvPr>
          <p:cNvCxnSpPr>
            <a:endCxn id="299" idx="3"/>
          </p:cNvCxnSpPr>
          <p:nvPr/>
        </p:nvCxnSpPr>
        <p:spPr>
          <a:xfrm>
            <a:off x="1794269" y="2867519"/>
            <a:ext cx="793917" cy="1542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71596BD-8DA7-6E44-A36A-396798113EB0}"/>
              </a:ext>
            </a:extLst>
          </p:cNvPr>
          <p:cNvCxnSpPr>
            <a:endCxn id="299" idx="2"/>
          </p:cNvCxnSpPr>
          <p:nvPr/>
        </p:nvCxnSpPr>
        <p:spPr>
          <a:xfrm>
            <a:off x="1794269" y="2737793"/>
            <a:ext cx="773830" cy="1623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B5D7823B-490A-7A4A-AABA-0A85DAF792A8}"/>
              </a:ext>
            </a:extLst>
          </p:cNvPr>
          <p:cNvCxnSpPr>
            <a:endCxn id="299" idx="2"/>
          </p:cNvCxnSpPr>
          <p:nvPr/>
        </p:nvCxnSpPr>
        <p:spPr>
          <a:xfrm>
            <a:off x="1794269" y="2615069"/>
            <a:ext cx="773830" cy="174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087FB59-E10B-EC4D-A1F9-5D3029E0AE3F}"/>
              </a:ext>
            </a:extLst>
          </p:cNvPr>
          <p:cNvCxnSpPr>
            <a:endCxn id="299" idx="2"/>
          </p:cNvCxnSpPr>
          <p:nvPr/>
        </p:nvCxnSpPr>
        <p:spPr>
          <a:xfrm>
            <a:off x="1794269" y="2523981"/>
            <a:ext cx="773830" cy="1837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41BB95A-62F1-B042-8657-80ABF449DA0A}"/>
              </a:ext>
            </a:extLst>
          </p:cNvPr>
          <p:cNvCxnSpPr>
            <a:endCxn id="299" idx="2"/>
          </p:cNvCxnSpPr>
          <p:nvPr/>
        </p:nvCxnSpPr>
        <p:spPr>
          <a:xfrm>
            <a:off x="1794269" y="2437446"/>
            <a:ext cx="773830" cy="1923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01012C4A-8AB7-D84D-B894-75684F6CD963}"/>
              </a:ext>
            </a:extLst>
          </p:cNvPr>
          <p:cNvCxnSpPr>
            <a:cxnSpLocks/>
            <a:endCxn id="299" idx="2"/>
          </p:cNvCxnSpPr>
          <p:nvPr/>
        </p:nvCxnSpPr>
        <p:spPr>
          <a:xfrm>
            <a:off x="1807307" y="2347536"/>
            <a:ext cx="760792" cy="2013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3EF3B891-9D74-2B4B-9A6B-E7DABB2F1D8A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783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3F969988-E3C5-A341-BD2D-9BF48258D8E3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65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BEA82-2208-7A43-9ECD-69B5F5BB4183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54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6DA589B1-6070-D14E-8104-2A4E76A29C4B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437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3F33DC54-9523-7644-9C5D-C6AE7F212DC0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304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99F6A59F-CC43-BA40-982F-8B51DED1899F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234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26345F8-D652-344D-BC75-71D8BB597C3B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116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364A88D-1D7C-4E41-8D9F-232DBEEC154B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4044947"/>
            <a:ext cx="773830" cy="1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06474E6-849D-7740-B265-7201C1576125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917485"/>
            <a:ext cx="773830" cy="138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491FB5CD-A49C-D54C-A38E-C08ED6EE522D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797254"/>
            <a:ext cx="773830" cy="25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A7EA6144-A4E7-644F-BCD5-787E06FE258D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674813"/>
            <a:ext cx="773830" cy="381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357CC858-1A06-6140-8D9A-818838895EE6}"/>
              </a:ext>
            </a:extLst>
          </p:cNvPr>
          <p:cNvCxnSpPr>
            <a:cxnSpLocks/>
            <a:stCxn id="298" idx="2"/>
          </p:cNvCxnSpPr>
          <p:nvPr/>
        </p:nvCxnSpPr>
        <p:spPr>
          <a:xfrm flipH="1" flipV="1">
            <a:off x="1794269" y="3545398"/>
            <a:ext cx="773830" cy="510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7A23B243-7509-F146-8B24-5192A68F67B0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428880"/>
            <a:ext cx="773830" cy="627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11568ECA-C68E-1E46-B6C1-B1A41F9F69C4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335500"/>
            <a:ext cx="773830" cy="720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2D2BB2E6-C5D1-8E4B-9641-CA454433CE1D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186396"/>
            <a:ext cx="773830" cy="869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8C38896-C688-8845-BC2B-8749908EAFA9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113724"/>
            <a:ext cx="773830" cy="942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546E4F5-C717-0241-8B96-0539E7B9C093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006038"/>
            <a:ext cx="773830" cy="1050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2E08CCA7-B03B-484E-BCC2-5E9EA9B42384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874953"/>
            <a:ext cx="773830" cy="11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C6674C20-0013-2B41-B96C-A51B8EF93F88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737793"/>
            <a:ext cx="773830" cy="1318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95D9762F-8BFD-6244-B495-2AA7693A1463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615069"/>
            <a:ext cx="773830" cy="1441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85D1FF77-0E60-8B47-A2CD-CD0BE4F91C81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523981"/>
            <a:ext cx="773830" cy="153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E2F026C1-52F9-CA4E-92F5-36867A4151BB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437446"/>
            <a:ext cx="773830" cy="1618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B366A-2F3A-E24D-88EF-CAC5542B2055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807307" y="2347536"/>
            <a:ext cx="760792" cy="170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F24506F-FF5F-3947-A0B1-04EDBC3BCA6F}"/>
              </a:ext>
            </a:extLst>
          </p:cNvPr>
          <p:cNvCxnSpPr>
            <a:stCxn id="297" idx="2"/>
          </p:cNvCxnSpPr>
          <p:nvPr/>
        </p:nvCxnSpPr>
        <p:spPr>
          <a:xfrm flipH="1">
            <a:off x="1807307" y="3745459"/>
            <a:ext cx="760792" cy="1094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68561F5F-A75E-2448-87D4-27C870F16BC6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970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D41E726B-46C5-914A-AA7B-2D4812C877DE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856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F1E06C26-22DD-C248-808B-A00374EE127C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747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97914A71-26E2-A949-BB98-54F5A1585BAF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62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543FE00C-0194-B94A-9FEC-6C9C1A8522F5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545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CCFE3106-95EB-3B48-9700-F746D5C35F84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426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807004E9-6CBE-A74C-AB47-C0DB5C45B356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298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17D26E53-E30E-CB45-9408-A5662C3D31A3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172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EBC54D73-26F9-BD45-9580-CF665A223A88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51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082A7744-E820-F846-92FA-3E4874B55C56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674813"/>
            <a:ext cx="773830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CA7C04-6E7C-6347-A49E-9DE38D4BDA4C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545398"/>
            <a:ext cx="773830" cy="20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9DDA2A0A-FC88-1446-A37F-896DF425A6E2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428880"/>
            <a:ext cx="773830" cy="316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A62870EF-7B99-8E4D-88E1-0A970399771E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335500"/>
            <a:ext cx="773830" cy="409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97E5B877-7DE0-8747-AF15-EB223A8774F3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186396"/>
            <a:ext cx="773830" cy="559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B4BB371-1231-E649-B923-C2B16B4CBEAB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113724"/>
            <a:ext cx="773830" cy="631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71D13D44-7213-FE49-BE73-AEE87A113A28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006038"/>
            <a:ext cx="773830" cy="73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AB7683E-0AA3-6348-8CC2-1DCAA676BEBE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874953"/>
            <a:ext cx="773830" cy="870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DB2CD8FD-1B3E-0D44-86FD-E99C23C8BEB4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737793"/>
            <a:ext cx="773830" cy="1007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01CC431-B048-3349-9B1F-81C7FDBA43D6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621698"/>
            <a:ext cx="773830" cy="1123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39910153-73F6-494B-A91D-16F031358946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532081"/>
            <a:ext cx="773830" cy="1213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181F3533-7D3E-FF4D-806C-CDAE6A6E0024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429305"/>
            <a:ext cx="773830" cy="1316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93117AA9-A274-B44B-9A2C-2768A016ADEA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807307" y="2346782"/>
            <a:ext cx="760792" cy="1398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920EC01F-DFB3-5644-A0E1-BF2B65766F48}"/>
              </a:ext>
            </a:extLst>
          </p:cNvPr>
          <p:cNvCxnSpPr>
            <a:stCxn id="296" idx="2"/>
          </p:cNvCxnSpPr>
          <p:nvPr/>
        </p:nvCxnSpPr>
        <p:spPr>
          <a:xfrm flipH="1">
            <a:off x="1807307" y="3440809"/>
            <a:ext cx="760792" cy="139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A16506A8-41A2-014E-858D-46AACA485374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1274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26186E33-C792-7C49-871E-50E09025C1F0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1161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EFD66664-9E3A-754C-A5D9-5B705721AFD9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1051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085C5A46-1426-4E4D-9187-6CBE84C8CF9C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920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C7A318B2-4AE3-5641-B729-DC3132B2BF84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849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EAC9FD4-7FB3-F244-8C33-1014784FA1DE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73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AAEA035-665E-9D4B-8C21-A048C874AAD7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615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A96212DC-682B-0946-830E-363904906D27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476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AE81154F-003D-C54D-9CB7-37BA3A257D25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356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237997FE-ECE1-F84C-BAF1-78598B5E099F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234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F855E71-784A-A648-A045-3302A1EF9F2F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112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3BC98B5B-F1EF-C242-AF18-8804198FAAAF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433376"/>
            <a:ext cx="773830" cy="7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1BC4C739-6FDE-B241-A139-96D0BB699C49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335500"/>
            <a:ext cx="773830" cy="105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90B24DB-E6AB-0348-970A-1B3F6F0DCBEB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191637"/>
            <a:ext cx="773830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EDA794B7-56DD-1D46-B10F-EC16DBB6509C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113724"/>
            <a:ext cx="773830" cy="327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597D18ED-D519-3344-AC90-A619A9CA4AF7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006038"/>
            <a:ext cx="773830" cy="4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28EAEC2-4160-0941-88B8-39D5DEEB2C5C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874953"/>
            <a:ext cx="773830" cy="565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D3AD0316-837D-6346-9D71-37A0B4795729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743419"/>
            <a:ext cx="773830" cy="697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F9FECB7-8EA2-E643-95DE-4D5C5738EB14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629555"/>
            <a:ext cx="773830" cy="811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E0039DDB-1806-724D-A6A3-C872B718C429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538710"/>
            <a:ext cx="773830" cy="902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ED858004-A0FA-EF43-870B-2B7A75DE3907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440993"/>
            <a:ext cx="773830" cy="99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EC42C784-4242-AA4E-BFB9-566998580861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807307" y="2354458"/>
            <a:ext cx="760792" cy="1086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93F47683-CFCB-E44F-8337-E8ACF8E8C506}"/>
              </a:ext>
            </a:extLst>
          </p:cNvPr>
          <p:cNvCxnSpPr>
            <a:stCxn id="217" idx="2"/>
          </p:cNvCxnSpPr>
          <p:nvPr/>
        </p:nvCxnSpPr>
        <p:spPr>
          <a:xfrm flipH="1">
            <a:off x="1807307" y="3113340"/>
            <a:ext cx="760792" cy="1726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CBEED00A-5616-D043-A873-60B613C7154D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60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BCBBA172-A43F-2144-8B7A-784FE447BEC7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488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2E617D4F-3557-364A-9125-B3A3FED6554E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371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402FE45C-D0F7-594B-A64F-A09CD8E0FF2C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254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B3BB7D72-49A9-4F48-8B2E-223C508862E4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170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26C0CC3A-8C32-A949-A856-25BF7CD48B40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046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528041DD-42B6-144F-8C84-F26D1B90EAD9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940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9CEFA540-16DB-3742-A5DB-6037D0C53076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799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BF3EB781-EE6E-7445-ABA8-1F1B89900A2B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685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018FFB1D-1649-4C43-86D5-10CCF4C3ACE7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56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181BD144-BD41-6F45-876D-F0D80D836E54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437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5AF13304-AFD9-E145-9D15-8C314417F0F9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33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2A7966F2-B1C0-734B-B7B0-1B82FED4FFD3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2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0B8ADEC2-CDF1-8240-A401-F93FCB5B26BB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8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BB1C7435-B17A-3140-BB6D-58D50180C703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3112412"/>
            <a:ext cx="773830" cy="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4976ED83-E497-984E-B984-DA725CD15223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995564"/>
            <a:ext cx="773830" cy="11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7094EA61-68C4-9E4E-83AA-7BBDDBA95CDD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870477"/>
            <a:ext cx="773830" cy="24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A31EE2C3-8CB4-3242-8415-5F170B25E78E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747288"/>
            <a:ext cx="773830" cy="366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87EB1F96-C006-314A-8432-35E689D2DB42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634347"/>
            <a:ext cx="773830" cy="47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559A5D5F-26FC-B74D-A90B-6E45F25C223B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528993"/>
            <a:ext cx="773830" cy="584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5A786288-C1DA-524F-BAA5-7E772730D9DA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429304"/>
            <a:ext cx="773830" cy="684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374167BD-EA9A-AB4E-A38A-749FBC26937E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807307" y="2347535"/>
            <a:ext cx="760792" cy="765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6A8CB392-604D-ED4A-A9A5-1C6969BEC540}"/>
              </a:ext>
            </a:extLst>
          </p:cNvPr>
          <p:cNvCxnSpPr>
            <a:stCxn id="216" idx="2"/>
          </p:cNvCxnSpPr>
          <p:nvPr/>
        </p:nvCxnSpPr>
        <p:spPr>
          <a:xfrm flipH="1">
            <a:off x="1807307" y="2808439"/>
            <a:ext cx="760792" cy="2031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9B64C540-7BD7-5947-ADB1-9002F4AAAFDD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907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64BFFDA9-F5E5-3347-85EC-CFA0B960018E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793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D1B40FDC-704A-7949-964B-4A691F7C8F51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67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053EEF22-6F3C-914E-BD94-E4D8AD08F1D1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559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3535DD-015F-0143-A4AD-D266A10CE5DC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462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67455784-C0FE-9242-BABE-8D3EB11E6DCA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357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7FEE89B9-3842-F947-BB30-3C165BDD521C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245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04C2C60-C53F-4146-AFCC-A80E5559742B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112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0ECC3F37-585D-F441-BE54-8160D27E02AF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98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639B8F6A-181D-5944-BED1-F37B64C58E95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868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37BCE456-797D-D14B-AF1E-67DC9B30594A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750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1866A94D-EE85-EE4B-8AAF-DF2FF0BCE5C6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62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EE4F3AE-E9BC-524A-89DC-497CF8FB7B3B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52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EFAF6E8A-DB72-1944-B851-055A12B1E5C5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3973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D32C57B1-50D6-9F4D-BB57-956D4B4396A4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303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7E9E8F2-98DF-7541-8C4C-A135BB9073D6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96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1EBD7187-EED7-7840-B06A-5EF68FCEEAD6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69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236B6127-62B5-2B42-A506-04DF9E4A2E12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794269" y="2756793"/>
            <a:ext cx="773830" cy="51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00303F11-63E8-0544-855B-9BEED05D9CDA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794269" y="2634347"/>
            <a:ext cx="773830" cy="174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CE084CF2-37B8-BA41-AD98-F473E3AAC613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794269" y="2528993"/>
            <a:ext cx="773830" cy="27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52017C7A-EC8A-7942-9ED4-A33F06818B70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794269" y="2429304"/>
            <a:ext cx="773830" cy="37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D51DE809-DEDA-0C4C-8662-90A156AB8784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807307" y="2353888"/>
            <a:ext cx="760792" cy="454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124C4A24-9A0B-274B-B5A7-FCFBB61BC106}"/>
              </a:ext>
            </a:extLst>
          </p:cNvPr>
          <p:cNvCxnSpPr>
            <a:stCxn id="216" idx="6"/>
            <a:endCxn id="300" idx="2"/>
          </p:cNvCxnSpPr>
          <p:nvPr/>
        </p:nvCxnSpPr>
        <p:spPr>
          <a:xfrm>
            <a:off x="2705259" y="2808439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9161F268-ED58-E544-A557-1DD7796B327B}"/>
              </a:ext>
            </a:extLst>
          </p:cNvPr>
          <p:cNvCxnSpPr>
            <a:stCxn id="216" idx="6"/>
            <a:endCxn id="301" idx="2"/>
          </p:cNvCxnSpPr>
          <p:nvPr/>
        </p:nvCxnSpPr>
        <p:spPr>
          <a:xfrm>
            <a:off x="2705259" y="2808439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52D933A3-F019-3941-B725-1DE7DCE0C53D}"/>
              </a:ext>
            </a:extLst>
          </p:cNvPr>
          <p:cNvCxnSpPr>
            <a:stCxn id="216" idx="6"/>
            <a:endCxn id="302" idx="2"/>
          </p:cNvCxnSpPr>
          <p:nvPr/>
        </p:nvCxnSpPr>
        <p:spPr>
          <a:xfrm>
            <a:off x="2705259" y="2808439"/>
            <a:ext cx="1084338" cy="635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604BE6BD-A818-0046-B1A2-A2EDF6E50410}"/>
              </a:ext>
            </a:extLst>
          </p:cNvPr>
          <p:cNvCxnSpPr>
            <a:stCxn id="216" idx="6"/>
            <a:endCxn id="303" idx="2"/>
          </p:cNvCxnSpPr>
          <p:nvPr/>
        </p:nvCxnSpPr>
        <p:spPr>
          <a:xfrm>
            <a:off x="2705259" y="2808439"/>
            <a:ext cx="1084338" cy="940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722F20D7-14F4-C34C-9842-8A3D00E8ABEC}"/>
              </a:ext>
            </a:extLst>
          </p:cNvPr>
          <p:cNvCxnSpPr>
            <a:stCxn id="216" idx="6"/>
            <a:endCxn id="304" idx="2"/>
          </p:cNvCxnSpPr>
          <p:nvPr/>
        </p:nvCxnSpPr>
        <p:spPr>
          <a:xfrm>
            <a:off x="2705259" y="2808439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F7BDA570-91B1-D34B-B66A-6CF13F6AD231}"/>
              </a:ext>
            </a:extLst>
          </p:cNvPr>
          <p:cNvCxnSpPr>
            <a:stCxn id="216" idx="6"/>
            <a:endCxn id="305" idx="2"/>
          </p:cNvCxnSpPr>
          <p:nvPr/>
        </p:nvCxnSpPr>
        <p:spPr>
          <a:xfrm>
            <a:off x="2705259" y="2808439"/>
            <a:ext cx="1084338" cy="15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A4607DF1-785F-404A-A54F-29FD6D21F34F}"/>
              </a:ext>
            </a:extLst>
          </p:cNvPr>
          <p:cNvCxnSpPr>
            <a:stCxn id="217" idx="6"/>
            <a:endCxn id="300" idx="2"/>
          </p:cNvCxnSpPr>
          <p:nvPr/>
        </p:nvCxnSpPr>
        <p:spPr>
          <a:xfrm flipV="1">
            <a:off x="2705259" y="2811915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43E2ADDA-DDFD-484B-9F2C-0C1711A4CE76}"/>
              </a:ext>
            </a:extLst>
          </p:cNvPr>
          <p:cNvCxnSpPr>
            <a:stCxn id="217" idx="6"/>
            <a:endCxn id="301" idx="2"/>
          </p:cNvCxnSpPr>
          <p:nvPr/>
        </p:nvCxnSpPr>
        <p:spPr>
          <a:xfrm>
            <a:off x="2705259" y="3113340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21AB7EA2-04BB-7E4F-A90F-4B10F02E8789}"/>
              </a:ext>
            </a:extLst>
          </p:cNvPr>
          <p:cNvCxnSpPr>
            <a:stCxn id="217" idx="6"/>
            <a:endCxn id="302" idx="2"/>
          </p:cNvCxnSpPr>
          <p:nvPr/>
        </p:nvCxnSpPr>
        <p:spPr>
          <a:xfrm>
            <a:off x="2705259" y="3113340"/>
            <a:ext cx="1084338" cy="330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FEA45695-F51C-6340-AB75-92FEACBBA376}"/>
              </a:ext>
            </a:extLst>
          </p:cNvPr>
          <p:cNvCxnSpPr>
            <a:stCxn id="217" idx="6"/>
            <a:endCxn id="303" idx="2"/>
          </p:cNvCxnSpPr>
          <p:nvPr/>
        </p:nvCxnSpPr>
        <p:spPr>
          <a:xfrm>
            <a:off x="2705259" y="3113340"/>
            <a:ext cx="1084338" cy="635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C744DB53-6E4C-BB4A-ACE9-7BB59BC06345}"/>
              </a:ext>
            </a:extLst>
          </p:cNvPr>
          <p:cNvCxnSpPr>
            <a:stCxn id="217" idx="6"/>
            <a:endCxn id="304" idx="2"/>
          </p:cNvCxnSpPr>
          <p:nvPr/>
        </p:nvCxnSpPr>
        <p:spPr>
          <a:xfrm>
            <a:off x="2705259" y="3113340"/>
            <a:ext cx="1084338" cy="946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7D445245-6A6B-4C41-B7CF-D5E43B7B6A40}"/>
              </a:ext>
            </a:extLst>
          </p:cNvPr>
          <p:cNvCxnSpPr>
            <a:stCxn id="217" idx="6"/>
            <a:endCxn id="305" idx="2"/>
          </p:cNvCxnSpPr>
          <p:nvPr/>
        </p:nvCxnSpPr>
        <p:spPr>
          <a:xfrm>
            <a:off x="2705259" y="3113340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8975FB5B-A29D-0B45-BCD2-E9491701936A}"/>
              </a:ext>
            </a:extLst>
          </p:cNvPr>
          <p:cNvCxnSpPr>
            <a:stCxn id="296" idx="6"/>
            <a:endCxn id="300" idx="2"/>
          </p:cNvCxnSpPr>
          <p:nvPr/>
        </p:nvCxnSpPr>
        <p:spPr>
          <a:xfrm flipV="1">
            <a:off x="2705259" y="2811915"/>
            <a:ext cx="1084338" cy="62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FC181287-70AB-0C44-A320-C44B9AF289ED}"/>
              </a:ext>
            </a:extLst>
          </p:cNvPr>
          <p:cNvCxnSpPr>
            <a:stCxn id="296" idx="6"/>
            <a:endCxn id="301" idx="2"/>
          </p:cNvCxnSpPr>
          <p:nvPr/>
        </p:nvCxnSpPr>
        <p:spPr>
          <a:xfrm flipV="1">
            <a:off x="2705259" y="3116816"/>
            <a:ext cx="1084338" cy="32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72CA8610-78E1-EF4E-BD43-08FF300BD8A4}"/>
              </a:ext>
            </a:extLst>
          </p:cNvPr>
          <p:cNvCxnSpPr>
            <a:stCxn id="296" idx="6"/>
            <a:endCxn id="302" idx="2"/>
          </p:cNvCxnSpPr>
          <p:nvPr/>
        </p:nvCxnSpPr>
        <p:spPr>
          <a:xfrm>
            <a:off x="2705259" y="3440809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A8AFB5D0-7D54-3348-A27C-CFBF637E1495}"/>
              </a:ext>
            </a:extLst>
          </p:cNvPr>
          <p:cNvCxnSpPr>
            <a:stCxn id="296" idx="6"/>
            <a:endCxn id="303" idx="2"/>
          </p:cNvCxnSpPr>
          <p:nvPr/>
        </p:nvCxnSpPr>
        <p:spPr>
          <a:xfrm>
            <a:off x="2705259" y="3440809"/>
            <a:ext cx="1084338" cy="308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4B8ABD96-13D5-B342-9E4E-B96BE72E7227}"/>
              </a:ext>
            </a:extLst>
          </p:cNvPr>
          <p:cNvCxnSpPr>
            <a:stCxn id="296" idx="6"/>
            <a:endCxn id="304" idx="2"/>
          </p:cNvCxnSpPr>
          <p:nvPr/>
        </p:nvCxnSpPr>
        <p:spPr>
          <a:xfrm>
            <a:off x="2705259" y="3440809"/>
            <a:ext cx="1084338" cy="61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BA0472E3-839F-4347-8255-87BB6E338E82}"/>
              </a:ext>
            </a:extLst>
          </p:cNvPr>
          <p:cNvCxnSpPr>
            <a:stCxn id="296" idx="6"/>
            <a:endCxn id="305" idx="2"/>
          </p:cNvCxnSpPr>
          <p:nvPr/>
        </p:nvCxnSpPr>
        <p:spPr>
          <a:xfrm>
            <a:off x="2705259" y="3440809"/>
            <a:ext cx="1084338" cy="923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0AE60225-0EAD-6E4E-8998-E9D4B33DE708}"/>
              </a:ext>
            </a:extLst>
          </p:cNvPr>
          <p:cNvCxnSpPr>
            <a:stCxn id="297" idx="6"/>
            <a:endCxn id="300" idx="2"/>
          </p:cNvCxnSpPr>
          <p:nvPr/>
        </p:nvCxnSpPr>
        <p:spPr>
          <a:xfrm flipV="1">
            <a:off x="2705259" y="2811915"/>
            <a:ext cx="1084338" cy="933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BEFD7F9F-E558-4740-933C-928F285581E1}"/>
              </a:ext>
            </a:extLst>
          </p:cNvPr>
          <p:cNvCxnSpPr>
            <a:stCxn id="297" idx="6"/>
            <a:endCxn id="301" idx="2"/>
          </p:cNvCxnSpPr>
          <p:nvPr/>
        </p:nvCxnSpPr>
        <p:spPr>
          <a:xfrm flipV="1">
            <a:off x="2705259" y="3116816"/>
            <a:ext cx="1084338" cy="62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3525EB21-98A3-6E48-96BD-EF18E957F1C9}"/>
              </a:ext>
            </a:extLst>
          </p:cNvPr>
          <p:cNvCxnSpPr>
            <a:stCxn id="297" idx="6"/>
            <a:endCxn id="302" idx="2"/>
          </p:cNvCxnSpPr>
          <p:nvPr/>
        </p:nvCxnSpPr>
        <p:spPr>
          <a:xfrm flipV="1">
            <a:off x="2705259" y="3444285"/>
            <a:ext cx="1084338" cy="30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127644E0-C59D-D14F-961B-EFC77F1A5632}"/>
              </a:ext>
            </a:extLst>
          </p:cNvPr>
          <p:cNvCxnSpPr>
            <a:stCxn id="297" idx="6"/>
            <a:endCxn id="303" idx="2"/>
          </p:cNvCxnSpPr>
          <p:nvPr/>
        </p:nvCxnSpPr>
        <p:spPr>
          <a:xfrm>
            <a:off x="2705259" y="3745459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79D590C2-0518-D34A-87DF-0D6DE255CC2D}"/>
              </a:ext>
            </a:extLst>
          </p:cNvPr>
          <p:cNvCxnSpPr>
            <a:endCxn id="304" idx="2"/>
          </p:cNvCxnSpPr>
          <p:nvPr/>
        </p:nvCxnSpPr>
        <p:spPr>
          <a:xfrm>
            <a:off x="2705259" y="3745459"/>
            <a:ext cx="1084338" cy="314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074CE5E-0E71-EB45-B83C-45E240BBB785}"/>
              </a:ext>
            </a:extLst>
          </p:cNvPr>
          <p:cNvCxnSpPr>
            <a:stCxn id="297" idx="6"/>
            <a:endCxn id="305" idx="2"/>
          </p:cNvCxnSpPr>
          <p:nvPr/>
        </p:nvCxnSpPr>
        <p:spPr>
          <a:xfrm>
            <a:off x="2705259" y="3745459"/>
            <a:ext cx="1084338" cy="619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F679DDE9-3E4F-2341-B5D4-2EA95655F58D}"/>
              </a:ext>
            </a:extLst>
          </p:cNvPr>
          <p:cNvCxnSpPr>
            <a:stCxn id="298" idx="6"/>
            <a:endCxn id="300" idx="2"/>
          </p:cNvCxnSpPr>
          <p:nvPr/>
        </p:nvCxnSpPr>
        <p:spPr>
          <a:xfrm flipV="1">
            <a:off x="2705259" y="2811915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35582EFA-1258-1440-9813-12EC0E255B22}"/>
              </a:ext>
            </a:extLst>
          </p:cNvPr>
          <p:cNvCxnSpPr>
            <a:stCxn id="298" idx="6"/>
            <a:endCxn id="301" idx="2"/>
          </p:cNvCxnSpPr>
          <p:nvPr/>
        </p:nvCxnSpPr>
        <p:spPr>
          <a:xfrm flipV="1">
            <a:off x="2705259" y="3116816"/>
            <a:ext cx="1084338" cy="939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8A66BCA9-8508-EA4B-8B33-AE5B1E3D1BA9}"/>
              </a:ext>
            </a:extLst>
          </p:cNvPr>
          <p:cNvCxnSpPr>
            <a:stCxn id="298" idx="6"/>
            <a:endCxn id="302" idx="2"/>
          </p:cNvCxnSpPr>
          <p:nvPr/>
        </p:nvCxnSpPr>
        <p:spPr>
          <a:xfrm flipV="1">
            <a:off x="2705259" y="3444285"/>
            <a:ext cx="1084338" cy="611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65AE5FB-7A66-9149-BBD6-B0F682E9F2DC}"/>
              </a:ext>
            </a:extLst>
          </p:cNvPr>
          <p:cNvCxnSpPr>
            <a:stCxn id="298" idx="6"/>
            <a:endCxn id="303" idx="2"/>
          </p:cNvCxnSpPr>
          <p:nvPr/>
        </p:nvCxnSpPr>
        <p:spPr>
          <a:xfrm flipV="1">
            <a:off x="2705259" y="3748935"/>
            <a:ext cx="1084338" cy="30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0320E626-4B03-8C49-BA7E-DC1445BCD9E1}"/>
              </a:ext>
            </a:extLst>
          </p:cNvPr>
          <p:cNvCxnSpPr>
            <a:stCxn id="298" idx="6"/>
            <a:endCxn id="304" idx="2"/>
          </p:cNvCxnSpPr>
          <p:nvPr/>
        </p:nvCxnSpPr>
        <p:spPr>
          <a:xfrm>
            <a:off x="2705259" y="4056140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1BEEAD57-8157-EF42-AEFC-41D1ECBF178B}"/>
              </a:ext>
            </a:extLst>
          </p:cNvPr>
          <p:cNvCxnSpPr>
            <a:stCxn id="298" idx="6"/>
            <a:endCxn id="305" idx="2"/>
          </p:cNvCxnSpPr>
          <p:nvPr/>
        </p:nvCxnSpPr>
        <p:spPr>
          <a:xfrm>
            <a:off x="2705259" y="4056140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CA2915C4-07AA-D844-BFEA-9151AE041A80}"/>
              </a:ext>
            </a:extLst>
          </p:cNvPr>
          <p:cNvCxnSpPr>
            <a:stCxn id="299" idx="6"/>
            <a:endCxn id="300" idx="2"/>
          </p:cNvCxnSpPr>
          <p:nvPr/>
        </p:nvCxnSpPr>
        <p:spPr>
          <a:xfrm flipV="1">
            <a:off x="2705259" y="2811915"/>
            <a:ext cx="1084338" cy="154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0CC21E8E-8CFA-B34C-8BF3-FABB1A8AB562}"/>
              </a:ext>
            </a:extLst>
          </p:cNvPr>
          <p:cNvCxnSpPr>
            <a:stCxn id="299" idx="6"/>
            <a:endCxn id="301" idx="2"/>
          </p:cNvCxnSpPr>
          <p:nvPr/>
        </p:nvCxnSpPr>
        <p:spPr>
          <a:xfrm flipV="1">
            <a:off x="2705259" y="3116816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8F36C614-1F56-E14E-87C2-782F28DFE260}"/>
              </a:ext>
            </a:extLst>
          </p:cNvPr>
          <p:cNvCxnSpPr>
            <a:stCxn id="299" idx="6"/>
            <a:endCxn id="302" idx="2"/>
          </p:cNvCxnSpPr>
          <p:nvPr/>
        </p:nvCxnSpPr>
        <p:spPr>
          <a:xfrm flipV="1">
            <a:off x="2705259" y="3444285"/>
            <a:ext cx="1084338" cy="91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1556796E-B86C-E14C-81B8-CCC9A8BB1D9C}"/>
              </a:ext>
            </a:extLst>
          </p:cNvPr>
          <p:cNvCxnSpPr>
            <a:stCxn id="299" idx="6"/>
            <a:endCxn id="303" idx="2"/>
          </p:cNvCxnSpPr>
          <p:nvPr/>
        </p:nvCxnSpPr>
        <p:spPr>
          <a:xfrm flipV="1">
            <a:off x="2705259" y="3748935"/>
            <a:ext cx="1084338" cy="612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5A2186D2-B45F-BE47-81F4-56AC88ABA0C3}"/>
              </a:ext>
            </a:extLst>
          </p:cNvPr>
          <p:cNvCxnSpPr>
            <a:stCxn id="299" idx="6"/>
            <a:endCxn id="304" idx="2"/>
          </p:cNvCxnSpPr>
          <p:nvPr/>
        </p:nvCxnSpPr>
        <p:spPr>
          <a:xfrm flipV="1">
            <a:off x="2705259" y="4059616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30F1B912-69CF-4C41-9DD5-F9560713BE7F}"/>
              </a:ext>
            </a:extLst>
          </p:cNvPr>
          <p:cNvCxnSpPr>
            <a:endCxn id="305" idx="2"/>
          </p:cNvCxnSpPr>
          <p:nvPr/>
        </p:nvCxnSpPr>
        <p:spPr>
          <a:xfrm flipV="1">
            <a:off x="2705259" y="4364517"/>
            <a:ext cx="1084338" cy="3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>
            <a:extLst>
              <a:ext uri="{FF2B5EF4-FFF2-40B4-BE49-F238E27FC236}">
                <a16:creationId xmlns:a16="http://schemas.microsoft.com/office/drawing/2014/main" id="{59458E20-FE2B-0348-8B93-CED2ABF12EDF}"/>
              </a:ext>
            </a:extLst>
          </p:cNvPr>
          <p:cNvSpPr txBox="1"/>
          <p:nvPr/>
        </p:nvSpPr>
        <p:spPr>
          <a:xfrm>
            <a:off x="1422920" y="4963120"/>
            <a:ext cx="1394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Fully </a:t>
            </a:r>
          </a:p>
          <a:p>
            <a:pPr algn="ctr"/>
            <a:r>
              <a:rPr lang="en-US" sz="1600" b="1" dirty="0"/>
              <a:t>Connected 1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B327EB27-CEAC-D244-A494-7F1F63F382CE}"/>
              </a:ext>
            </a:extLst>
          </p:cNvPr>
          <p:cNvSpPr txBox="1"/>
          <p:nvPr/>
        </p:nvSpPr>
        <p:spPr>
          <a:xfrm>
            <a:off x="2705258" y="4929517"/>
            <a:ext cx="137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Fully </a:t>
            </a:r>
          </a:p>
          <a:p>
            <a:pPr algn="ctr"/>
            <a:r>
              <a:rPr lang="en-US" sz="1600" b="1" dirty="0"/>
              <a:t>Connected 2</a:t>
            </a:r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8B5BCF5B-7A67-B64F-B895-5920CDACC786}"/>
              </a:ext>
            </a:extLst>
          </p:cNvPr>
          <p:cNvSpPr/>
          <p:nvPr/>
        </p:nvSpPr>
        <p:spPr>
          <a:xfrm>
            <a:off x="4642988" y="3457047"/>
            <a:ext cx="228600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05326A64-39A2-C14A-A1CA-2A9AE19D7380}"/>
              </a:ext>
            </a:extLst>
          </p:cNvPr>
          <p:cNvCxnSpPr>
            <a:stCxn id="300" idx="6"/>
            <a:endCxn id="482" idx="2"/>
          </p:cNvCxnSpPr>
          <p:nvPr/>
        </p:nvCxnSpPr>
        <p:spPr>
          <a:xfrm>
            <a:off x="3926757" y="2811915"/>
            <a:ext cx="716231" cy="759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7504C169-0875-1142-8C9B-C4BF2602C08F}"/>
              </a:ext>
            </a:extLst>
          </p:cNvPr>
          <p:cNvCxnSpPr>
            <a:stCxn id="301" idx="6"/>
            <a:endCxn id="482" idx="2"/>
          </p:cNvCxnSpPr>
          <p:nvPr/>
        </p:nvCxnSpPr>
        <p:spPr>
          <a:xfrm>
            <a:off x="3926757" y="3116816"/>
            <a:ext cx="716231" cy="454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99F3FC4-0589-2E4E-B201-F19858C7C7F5}"/>
              </a:ext>
            </a:extLst>
          </p:cNvPr>
          <p:cNvCxnSpPr>
            <a:stCxn id="302" idx="6"/>
            <a:endCxn id="482" idx="2"/>
          </p:cNvCxnSpPr>
          <p:nvPr/>
        </p:nvCxnSpPr>
        <p:spPr>
          <a:xfrm>
            <a:off x="3926757" y="3444285"/>
            <a:ext cx="716231" cy="127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CAFEE127-9F44-3545-A87F-B85B7143BE13}"/>
              </a:ext>
            </a:extLst>
          </p:cNvPr>
          <p:cNvCxnSpPr>
            <a:stCxn id="303" idx="6"/>
            <a:endCxn id="482" idx="2"/>
          </p:cNvCxnSpPr>
          <p:nvPr/>
        </p:nvCxnSpPr>
        <p:spPr>
          <a:xfrm flipV="1">
            <a:off x="3926757" y="3571347"/>
            <a:ext cx="716231" cy="177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559A5C4B-D492-6D45-85C1-ED6887D5B28E}"/>
              </a:ext>
            </a:extLst>
          </p:cNvPr>
          <p:cNvCxnSpPr>
            <a:stCxn id="304" idx="6"/>
            <a:endCxn id="482" idx="2"/>
          </p:cNvCxnSpPr>
          <p:nvPr/>
        </p:nvCxnSpPr>
        <p:spPr>
          <a:xfrm flipV="1">
            <a:off x="3926757" y="3571347"/>
            <a:ext cx="716231" cy="488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5FB3322B-E361-D04E-A26F-62ECC02C61C6}"/>
              </a:ext>
            </a:extLst>
          </p:cNvPr>
          <p:cNvCxnSpPr>
            <a:stCxn id="305" idx="6"/>
            <a:endCxn id="482" idx="2"/>
          </p:cNvCxnSpPr>
          <p:nvPr/>
        </p:nvCxnSpPr>
        <p:spPr>
          <a:xfrm flipV="1">
            <a:off x="3926757" y="3571347"/>
            <a:ext cx="716231" cy="793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9" name="TextBox 488">
            <a:extLst>
              <a:ext uri="{FF2B5EF4-FFF2-40B4-BE49-F238E27FC236}">
                <a16:creationId xmlns:a16="http://schemas.microsoft.com/office/drawing/2014/main" id="{F3964677-DE82-7B46-B52B-C6A91240BF50}"/>
              </a:ext>
            </a:extLst>
          </p:cNvPr>
          <p:cNvSpPr txBox="1"/>
          <p:nvPr/>
        </p:nvSpPr>
        <p:spPr>
          <a:xfrm>
            <a:off x="4811687" y="4600324"/>
            <a:ext cx="1461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Classification</a:t>
            </a:r>
          </a:p>
        </p:txBody>
      </p: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EE9FD59D-67EB-7148-B975-7155FDE161F9}"/>
              </a:ext>
            </a:extLst>
          </p:cNvPr>
          <p:cNvCxnSpPr>
            <a:stCxn id="482" idx="6"/>
          </p:cNvCxnSpPr>
          <p:nvPr/>
        </p:nvCxnSpPr>
        <p:spPr>
          <a:xfrm flipV="1">
            <a:off x="4871588" y="3198708"/>
            <a:ext cx="605117" cy="372639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69D1B03-2B7C-714F-8D06-98620CE1F386}"/>
              </a:ext>
            </a:extLst>
          </p:cNvPr>
          <p:cNvCxnSpPr>
            <a:stCxn id="482" idx="6"/>
          </p:cNvCxnSpPr>
          <p:nvPr/>
        </p:nvCxnSpPr>
        <p:spPr>
          <a:xfrm>
            <a:off x="4871588" y="3571347"/>
            <a:ext cx="638735" cy="329578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2" name="TextBox 491">
            <a:extLst>
              <a:ext uri="{FF2B5EF4-FFF2-40B4-BE49-F238E27FC236}">
                <a16:creationId xmlns:a16="http://schemas.microsoft.com/office/drawing/2014/main" id="{B9065B03-62AE-534A-BFB0-830DC049F819}"/>
              </a:ext>
            </a:extLst>
          </p:cNvPr>
          <p:cNvSpPr txBox="1"/>
          <p:nvPr/>
        </p:nvSpPr>
        <p:spPr>
          <a:xfrm>
            <a:off x="5503955" y="2997254"/>
            <a:ext cx="7799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Shoe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393F9BE4-EC82-0F4F-BF79-3FE103373769}"/>
              </a:ext>
            </a:extLst>
          </p:cNvPr>
          <p:cNvSpPr txBox="1"/>
          <p:nvPr/>
        </p:nvSpPr>
        <p:spPr>
          <a:xfrm>
            <a:off x="5487421" y="3721183"/>
            <a:ext cx="11640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 Shoe</a:t>
            </a:r>
          </a:p>
        </p:txBody>
      </p:sp>
      <p:sp>
        <p:nvSpPr>
          <p:cNvPr id="494" name="Right Brace 493">
            <a:extLst>
              <a:ext uri="{FF2B5EF4-FFF2-40B4-BE49-F238E27FC236}">
                <a16:creationId xmlns:a16="http://schemas.microsoft.com/office/drawing/2014/main" id="{7B44823A-0998-8341-8FC4-922DD79C3F7E}"/>
              </a:ext>
            </a:extLst>
          </p:cNvPr>
          <p:cNvSpPr/>
          <p:nvPr/>
        </p:nvSpPr>
        <p:spPr>
          <a:xfrm rot="5400000">
            <a:off x="5309117" y="3332897"/>
            <a:ext cx="235324" cy="225138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20C483F4-1557-2742-9CE0-C44613D0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18" y="3158941"/>
            <a:ext cx="3363705" cy="2300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98290E24-0EDA-1642-8401-527D8D91264C}"/>
                  </a:ext>
                </a:extLst>
              </p:cNvPr>
              <p:cNvSpPr/>
              <p:nvPr/>
            </p:nvSpPr>
            <p:spPr>
              <a:xfrm>
                <a:off x="8262069" y="2061275"/>
                <a:ext cx="2788223" cy="752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98290E24-0EDA-1642-8401-527D8D912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069" y="2061275"/>
                <a:ext cx="2788223" cy="752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6BE04F67-4487-7E4B-AAE4-89FF02620BC0}"/>
              </a:ext>
            </a:extLst>
          </p:cNvPr>
          <p:cNvSpPr txBox="1"/>
          <p:nvPr/>
        </p:nvSpPr>
        <p:spPr>
          <a:xfrm rot="5400000">
            <a:off x="809128" y="2916793"/>
            <a:ext cx="47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908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F31D398-5B22-2240-992F-E0133E523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Multi-class classification: </a:t>
            </a:r>
            <a:r>
              <a:rPr lang="en-US" sz="2800" dirty="0"/>
              <a:t>We will use </a:t>
            </a:r>
            <a:r>
              <a:rPr lang="en-US" sz="2800" b="1" dirty="0" err="1"/>
              <a:t>softmax</a:t>
            </a:r>
            <a:r>
              <a:rPr lang="en-US" sz="2800" dirty="0"/>
              <a:t> function. We have these classes: Ring, jeans, watch, shoe, shirt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A7CD9E-4209-0140-9F42-D196DEDE9FED}"/>
              </a:ext>
            </a:extLst>
          </p:cNvPr>
          <p:cNvSpPr/>
          <p:nvPr/>
        </p:nvSpPr>
        <p:spPr>
          <a:xfrm>
            <a:off x="4662221" y="2919874"/>
            <a:ext cx="415172" cy="162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6D2C49D-277D-8347-A28F-C6866B52635C}"/>
                  </a:ext>
                </a:extLst>
              </p:cNvPr>
              <p:cNvSpPr txBox="1"/>
              <p:nvPr/>
            </p:nvSpPr>
            <p:spPr>
              <a:xfrm flipH="1">
                <a:off x="1461401" y="2456257"/>
                <a:ext cx="653560" cy="2655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6D2C49D-277D-8347-A28F-C6866B526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61401" y="2456257"/>
                <a:ext cx="653560" cy="2655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Oval 209">
            <a:extLst>
              <a:ext uri="{FF2B5EF4-FFF2-40B4-BE49-F238E27FC236}">
                <a16:creationId xmlns:a16="http://schemas.microsoft.com/office/drawing/2014/main" id="{BA5C11B8-DFD8-2141-B12A-FB295B9351EB}"/>
              </a:ext>
            </a:extLst>
          </p:cNvPr>
          <p:cNvSpPr/>
          <p:nvPr/>
        </p:nvSpPr>
        <p:spPr>
          <a:xfrm>
            <a:off x="2634397" y="2921941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F53F4144-A42A-5D44-B795-B56DC8F41908}"/>
              </a:ext>
            </a:extLst>
          </p:cNvPr>
          <p:cNvSpPr/>
          <p:nvPr/>
        </p:nvSpPr>
        <p:spPr>
          <a:xfrm>
            <a:off x="2634397" y="3226842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631E3AAD-CF82-6F44-AA15-84F5EBBC1218}"/>
              </a:ext>
            </a:extLst>
          </p:cNvPr>
          <p:cNvSpPr/>
          <p:nvPr/>
        </p:nvSpPr>
        <p:spPr>
          <a:xfrm>
            <a:off x="2634397" y="3554311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C680A945-CEF7-4F42-B424-7697869FFF5B}"/>
              </a:ext>
            </a:extLst>
          </p:cNvPr>
          <p:cNvSpPr/>
          <p:nvPr/>
        </p:nvSpPr>
        <p:spPr>
          <a:xfrm>
            <a:off x="2634397" y="3858961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CC03EE9-9971-2940-9672-9311CCCEA11F}"/>
              </a:ext>
            </a:extLst>
          </p:cNvPr>
          <p:cNvSpPr/>
          <p:nvPr/>
        </p:nvSpPr>
        <p:spPr>
          <a:xfrm>
            <a:off x="2634397" y="4169642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80EB3383-631F-F142-A93F-8757293B8DA0}"/>
              </a:ext>
            </a:extLst>
          </p:cNvPr>
          <p:cNvSpPr/>
          <p:nvPr/>
        </p:nvSpPr>
        <p:spPr>
          <a:xfrm>
            <a:off x="2634397" y="4474543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6C80F385-0BE3-0942-9A7C-018EAB1EA826}"/>
              </a:ext>
            </a:extLst>
          </p:cNvPr>
          <p:cNvSpPr/>
          <p:nvPr/>
        </p:nvSpPr>
        <p:spPr>
          <a:xfrm>
            <a:off x="3855895" y="292541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570F5341-2A45-8640-A9A0-CE4041DB7E73}"/>
              </a:ext>
            </a:extLst>
          </p:cNvPr>
          <p:cNvSpPr/>
          <p:nvPr/>
        </p:nvSpPr>
        <p:spPr>
          <a:xfrm>
            <a:off x="3855895" y="3230318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7251256-3B51-804C-A0C0-929E1F403F76}"/>
              </a:ext>
            </a:extLst>
          </p:cNvPr>
          <p:cNvSpPr/>
          <p:nvPr/>
        </p:nvSpPr>
        <p:spPr>
          <a:xfrm>
            <a:off x="3855895" y="355778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E2C38293-094E-9740-852B-2EB5C5B352B4}"/>
              </a:ext>
            </a:extLst>
          </p:cNvPr>
          <p:cNvSpPr/>
          <p:nvPr/>
        </p:nvSpPr>
        <p:spPr>
          <a:xfrm>
            <a:off x="3855895" y="386243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2D202B37-3EAC-B141-BF77-6B246DDC4587}"/>
              </a:ext>
            </a:extLst>
          </p:cNvPr>
          <p:cNvSpPr/>
          <p:nvPr/>
        </p:nvSpPr>
        <p:spPr>
          <a:xfrm>
            <a:off x="3855895" y="4173118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66BD14EB-2AF4-B942-9228-5EE46DE13442}"/>
              </a:ext>
            </a:extLst>
          </p:cNvPr>
          <p:cNvSpPr/>
          <p:nvPr/>
        </p:nvSpPr>
        <p:spPr>
          <a:xfrm>
            <a:off x="3855895" y="447801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BE2B84C7-EECF-6948-BB9A-4F322A526F59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864866" y="4543123"/>
            <a:ext cx="769531" cy="478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47C90B81-74F7-9B4A-BC8C-9AD27F5BDBEB}"/>
              </a:ext>
            </a:extLst>
          </p:cNvPr>
          <p:cNvCxnSpPr>
            <a:endCxn id="218" idx="2"/>
          </p:cNvCxnSpPr>
          <p:nvPr/>
        </p:nvCxnSpPr>
        <p:spPr>
          <a:xfrm flipV="1">
            <a:off x="1864866" y="4543123"/>
            <a:ext cx="769531" cy="354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D61FB63-94C0-8D4D-B314-5C15CE6CA233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864866" y="4543123"/>
            <a:ext cx="769531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49566A1-D44D-F943-BF38-C3F2EB8464DE}"/>
              </a:ext>
            </a:extLst>
          </p:cNvPr>
          <p:cNvCxnSpPr>
            <a:endCxn id="218" idx="2"/>
          </p:cNvCxnSpPr>
          <p:nvPr/>
        </p:nvCxnSpPr>
        <p:spPr>
          <a:xfrm flipV="1">
            <a:off x="1864866" y="4543123"/>
            <a:ext cx="769531" cy="13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94D50C1-F147-2F4E-BA73-34E16E7A05CC}"/>
              </a:ext>
            </a:extLst>
          </p:cNvPr>
          <p:cNvCxnSpPr>
            <a:endCxn id="218" idx="2"/>
          </p:cNvCxnSpPr>
          <p:nvPr/>
        </p:nvCxnSpPr>
        <p:spPr>
          <a:xfrm>
            <a:off x="1864866" y="4543123"/>
            <a:ext cx="769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AA53999F-30A3-5A45-BC4A-CBC4E35A7F31}"/>
              </a:ext>
            </a:extLst>
          </p:cNvPr>
          <p:cNvCxnSpPr>
            <a:endCxn id="218" idx="2"/>
          </p:cNvCxnSpPr>
          <p:nvPr/>
        </p:nvCxnSpPr>
        <p:spPr>
          <a:xfrm>
            <a:off x="1864866" y="4472477"/>
            <a:ext cx="769531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24217F6-CD55-2D41-A237-6F855A48CDC2}"/>
              </a:ext>
            </a:extLst>
          </p:cNvPr>
          <p:cNvCxnSpPr>
            <a:cxnSpLocks/>
            <a:endCxn id="218" idx="2"/>
          </p:cNvCxnSpPr>
          <p:nvPr/>
        </p:nvCxnSpPr>
        <p:spPr>
          <a:xfrm>
            <a:off x="1864866" y="4354317"/>
            <a:ext cx="769531" cy="18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04EDEB5D-E24E-E940-A715-F34F775A925A}"/>
              </a:ext>
            </a:extLst>
          </p:cNvPr>
          <p:cNvCxnSpPr>
            <a:endCxn id="218" idx="2"/>
          </p:cNvCxnSpPr>
          <p:nvPr/>
        </p:nvCxnSpPr>
        <p:spPr>
          <a:xfrm>
            <a:off x="1864866" y="4227029"/>
            <a:ext cx="769531" cy="316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5BAB48B-1C82-2547-8241-4894087501A6}"/>
              </a:ext>
            </a:extLst>
          </p:cNvPr>
          <p:cNvCxnSpPr>
            <a:endCxn id="218" idx="2"/>
          </p:cNvCxnSpPr>
          <p:nvPr/>
        </p:nvCxnSpPr>
        <p:spPr>
          <a:xfrm>
            <a:off x="1864866" y="4099567"/>
            <a:ext cx="769531" cy="443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6E55154-E5AF-8D4A-8ED9-ED0230FA0C2F}"/>
              </a:ext>
            </a:extLst>
          </p:cNvPr>
          <p:cNvCxnSpPr>
            <a:endCxn id="218" idx="2"/>
          </p:cNvCxnSpPr>
          <p:nvPr/>
        </p:nvCxnSpPr>
        <p:spPr>
          <a:xfrm>
            <a:off x="1864866" y="3979336"/>
            <a:ext cx="769531" cy="563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7535CA4-06FB-7A4B-99EA-A5644E3D3DFC}"/>
              </a:ext>
            </a:extLst>
          </p:cNvPr>
          <p:cNvCxnSpPr>
            <a:endCxn id="218" idx="2"/>
          </p:cNvCxnSpPr>
          <p:nvPr/>
        </p:nvCxnSpPr>
        <p:spPr>
          <a:xfrm>
            <a:off x="1864866" y="3856895"/>
            <a:ext cx="769531" cy="686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72ACA2C-8871-BF43-8366-8190C4CE34EA}"/>
              </a:ext>
            </a:extLst>
          </p:cNvPr>
          <p:cNvCxnSpPr>
            <a:endCxn id="218" idx="2"/>
          </p:cNvCxnSpPr>
          <p:nvPr/>
        </p:nvCxnSpPr>
        <p:spPr>
          <a:xfrm>
            <a:off x="1864866" y="3720690"/>
            <a:ext cx="769531" cy="82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CB0924B-4EC7-3D4A-9DC3-D07DD9237E9A}"/>
              </a:ext>
            </a:extLst>
          </p:cNvPr>
          <p:cNvCxnSpPr>
            <a:endCxn id="218" idx="2"/>
          </p:cNvCxnSpPr>
          <p:nvPr/>
        </p:nvCxnSpPr>
        <p:spPr>
          <a:xfrm>
            <a:off x="1864866" y="3610962"/>
            <a:ext cx="769531" cy="932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653B27AA-1270-6D41-9FC2-13BD1A4E4170}"/>
              </a:ext>
            </a:extLst>
          </p:cNvPr>
          <p:cNvCxnSpPr>
            <a:endCxn id="218" idx="2"/>
          </p:cNvCxnSpPr>
          <p:nvPr/>
        </p:nvCxnSpPr>
        <p:spPr>
          <a:xfrm>
            <a:off x="1864866" y="3517582"/>
            <a:ext cx="769531" cy="10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4265A0E-203C-C343-8769-C639D6C1682A}"/>
              </a:ext>
            </a:extLst>
          </p:cNvPr>
          <p:cNvCxnSpPr>
            <a:endCxn id="218" idx="2"/>
          </p:cNvCxnSpPr>
          <p:nvPr/>
        </p:nvCxnSpPr>
        <p:spPr>
          <a:xfrm>
            <a:off x="1860567" y="3368478"/>
            <a:ext cx="773830" cy="1174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20A7CCA-61FB-174D-A26F-D39BF840948A}"/>
              </a:ext>
            </a:extLst>
          </p:cNvPr>
          <p:cNvCxnSpPr>
            <a:endCxn id="218" idx="2"/>
          </p:cNvCxnSpPr>
          <p:nvPr/>
        </p:nvCxnSpPr>
        <p:spPr>
          <a:xfrm>
            <a:off x="1860567" y="3295806"/>
            <a:ext cx="773830" cy="124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619FF60-C361-F84C-896C-01E9B09574E0}"/>
              </a:ext>
            </a:extLst>
          </p:cNvPr>
          <p:cNvCxnSpPr>
            <a:endCxn id="218" idx="2"/>
          </p:cNvCxnSpPr>
          <p:nvPr/>
        </p:nvCxnSpPr>
        <p:spPr>
          <a:xfrm>
            <a:off x="1860567" y="3179327"/>
            <a:ext cx="773830" cy="1363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CFEB3DA-B86A-5A45-BCEC-87A24B3C7C64}"/>
              </a:ext>
            </a:extLst>
          </p:cNvPr>
          <p:cNvCxnSpPr>
            <a:endCxn id="218" idx="3"/>
          </p:cNvCxnSpPr>
          <p:nvPr/>
        </p:nvCxnSpPr>
        <p:spPr>
          <a:xfrm>
            <a:off x="1860567" y="3049601"/>
            <a:ext cx="793917" cy="1542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FA2A74C-5BA0-3D49-89A7-AFF4FFF48FE8}"/>
              </a:ext>
            </a:extLst>
          </p:cNvPr>
          <p:cNvCxnSpPr>
            <a:endCxn id="218" idx="2"/>
          </p:cNvCxnSpPr>
          <p:nvPr/>
        </p:nvCxnSpPr>
        <p:spPr>
          <a:xfrm>
            <a:off x="1860567" y="2919875"/>
            <a:ext cx="773830" cy="1623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11098241-3609-7A4C-8340-E3FE936D7EB3}"/>
              </a:ext>
            </a:extLst>
          </p:cNvPr>
          <p:cNvCxnSpPr>
            <a:endCxn id="218" idx="2"/>
          </p:cNvCxnSpPr>
          <p:nvPr/>
        </p:nvCxnSpPr>
        <p:spPr>
          <a:xfrm>
            <a:off x="1860567" y="2797151"/>
            <a:ext cx="773830" cy="174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36368C71-84C0-4F4E-B3FF-69F067DF4C58}"/>
              </a:ext>
            </a:extLst>
          </p:cNvPr>
          <p:cNvCxnSpPr>
            <a:endCxn id="218" idx="2"/>
          </p:cNvCxnSpPr>
          <p:nvPr/>
        </p:nvCxnSpPr>
        <p:spPr>
          <a:xfrm>
            <a:off x="1860567" y="2706063"/>
            <a:ext cx="773830" cy="1837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FD23365-5679-4744-8555-04E5AC962AA1}"/>
              </a:ext>
            </a:extLst>
          </p:cNvPr>
          <p:cNvCxnSpPr>
            <a:endCxn id="218" idx="2"/>
          </p:cNvCxnSpPr>
          <p:nvPr/>
        </p:nvCxnSpPr>
        <p:spPr>
          <a:xfrm>
            <a:off x="1860567" y="2619528"/>
            <a:ext cx="773830" cy="1923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0A9A988-D43E-0242-9040-31DD897EB04C}"/>
              </a:ext>
            </a:extLst>
          </p:cNvPr>
          <p:cNvCxnSpPr>
            <a:cxnSpLocks/>
            <a:endCxn id="218" idx="2"/>
          </p:cNvCxnSpPr>
          <p:nvPr/>
        </p:nvCxnSpPr>
        <p:spPr>
          <a:xfrm>
            <a:off x="1873605" y="2529618"/>
            <a:ext cx="760792" cy="2013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F781BC0-2A10-8241-989E-6F1C5A4E1DE7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783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EE6AB29C-4E42-0347-BCBD-82F5D43CDC4D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65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C04E0181-448E-274F-A9A1-2F896E54D267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54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68FA9C0-C0E2-B947-99A0-AEA439369C21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437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7661718A-CDB2-6746-B800-8375614C1EAA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304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D7E556F-A607-3F43-AF7C-65CC858623B3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234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76A8236-F55B-2144-A0F6-C8E0A04F59A1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116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1808A3D-3CB7-C145-BA55-C2D46616101F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4227029"/>
            <a:ext cx="773830" cy="1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6B016C8-FC22-A14D-A491-FD910485BF6B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4099567"/>
            <a:ext cx="773830" cy="138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9DA75E0B-FA0E-FE48-9D29-D0776C596153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979336"/>
            <a:ext cx="773830" cy="25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850145E9-FAD4-954B-A673-40BDB02BD3DA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856895"/>
            <a:ext cx="773830" cy="381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D077D8E1-E2FC-9149-A7D2-3FC5EE041BCB}"/>
              </a:ext>
            </a:extLst>
          </p:cNvPr>
          <p:cNvCxnSpPr>
            <a:cxnSpLocks/>
            <a:stCxn id="214" idx="2"/>
          </p:cNvCxnSpPr>
          <p:nvPr/>
        </p:nvCxnSpPr>
        <p:spPr>
          <a:xfrm flipH="1" flipV="1">
            <a:off x="1860567" y="3727480"/>
            <a:ext cx="773830" cy="510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41E67A-E714-7841-91FD-1B93C2D0F964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610962"/>
            <a:ext cx="773830" cy="627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3FA3A9E3-9BAF-4E4D-899E-74238FFF0058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517582"/>
            <a:ext cx="773830" cy="720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6CB7BEC-1764-E34E-BAC9-1DB03B9251EF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368478"/>
            <a:ext cx="773830" cy="869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A711FB0-68B4-D54A-9343-A2EF5619D514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295806"/>
            <a:ext cx="773830" cy="942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2277A10-EFA2-054D-9694-1CE9961A7F9A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188120"/>
            <a:ext cx="773830" cy="1050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C39DE94-61D3-A343-BFDC-32F7A7CD0D5E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057035"/>
            <a:ext cx="773830" cy="11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51E7ACEA-A307-9E47-BD38-55171819A13D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2919875"/>
            <a:ext cx="773830" cy="1318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6DCF4C3-D249-7E44-9CC1-66B031A2B07E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2797151"/>
            <a:ext cx="773830" cy="1441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B258B4D2-B218-8842-AE76-2DF6E6C63B13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2706063"/>
            <a:ext cx="773830" cy="153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CF12FA4-426A-3349-A8D5-DBD2EBA76AC6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2619528"/>
            <a:ext cx="773830" cy="1618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5EEF7B47-424F-5B42-AD04-799B0797D609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73605" y="2529618"/>
            <a:ext cx="760792" cy="170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A654123-7DBD-BE47-B8EC-EC3C8164ABEA}"/>
              </a:ext>
            </a:extLst>
          </p:cNvPr>
          <p:cNvCxnSpPr>
            <a:stCxn id="213" idx="2"/>
          </p:cNvCxnSpPr>
          <p:nvPr/>
        </p:nvCxnSpPr>
        <p:spPr>
          <a:xfrm flipH="1">
            <a:off x="1873605" y="3927541"/>
            <a:ext cx="760792" cy="1094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5D888A6-F202-A641-8CB9-F3EF867C1B47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970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CF58475F-2E68-EB4F-AF5D-67D1BDA2F1F0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856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C6B3E8-CFEB-F04B-84FE-678AE65227F7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747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42771A4D-DBC1-804E-B843-E2E55C051A67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62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266DB6DD-0208-594D-8980-AF476C6AEB2C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545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A7CE2BEC-9420-014E-AC48-AEB8CC732CAC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426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4F74CF3C-928C-DA4A-95EA-0B4489CD8A96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298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F216AA49-8F6A-A546-B1FE-533CB5F8FD54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172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1151F41-05C4-9B4E-87FD-911C15A97C86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51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F0E2656C-ED31-DC44-B9FF-8D8340B104D6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856895"/>
            <a:ext cx="773830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445844E-3A1D-D445-8E91-E686A810484F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727480"/>
            <a:ext cx="773830" cy="20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38072FA-B122-BD41-A0C5-D6078EE4BB1D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610962"/>
            <a:ext cx="773830" cy="316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B287B727-9A26-ED4B-9DEC-6AEE48A2A91C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517582"/>
            <a:ext cx="773830" cy="409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54F8345-20A2-A346-88F3-9ADBCBB35599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368478"/>
            <a:ext cx="773830" cy="559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3DCCF2AD-EC77-5F48-8930-19DBA7F92531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295806"/>
            <a:ext cx="773830" cy="631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EC9C0697-076B-EF49-820C-BD817E653A18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188120"/>
            <a:ext cx="773830" cy="73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3D956F31-910E-2140-B16F-B1AEA902D3EB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057035"/>
            <a:ext cx="773830" cy="870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1640DDD-62A9-E342-9FAE-7C0E03DBE2CE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2919875"/>
            <a:ext cx="773830" cy="1007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3C5043C1-96A2-D643-B656-86E76C9E9F70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2803780"/>
            <a:ext cx="773830" cy="1123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7B8888A6-EDC7-334A-84CF-5F8C8B1E755D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2714163"/>
            <a:ext cx="773830" cy="1213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2FAB79A2-4E98-9B42-AB3E-D1C12DD4C1C9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2611387"/>
            <a:ext cx="773830" cy="1316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A808A03-2738-C24F-BA16-A8C90813B3BC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73605" y="2528864"/>
            <a:ext cx="760792" cy="1398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6AC5833-658F-FC41-9273-484222A75DB1}"/>
              </a:ext>
            </a:extLst>
          </p:cNvPr>
          <p:cNvCxnSpPr>
            <a:stCxn id="212" idx="2"/>
          </p:cNvCxnSpPr>
          <p:nvPr/>
        </p:nvCxnSpPr>
        <p:spPr>
          <a:xfrm flipH="1">
            <a:off x="1873605" y="3622891"/>
            <a:ext cx="760792" cy="139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AAB27A02-CDAB-374E-B613-EF24521DB5EF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1274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0F147C0C-B5E5-3446-AF18-B7DA70C0828F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1161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B5289D34-2E15-0747-8A9A-466A14632DD2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1051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D9E8E036-EA02-DD41-820F-DB13C7CEA65A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920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>
            <a:extLst>
              <a:ext uri="{FF2B5EF4-FFF2-40B4-BE49-F238E27FC236}">
                <a16:creationId xmlns:a16="http://schemas.microsoft.com/office/drawing/2014/main" id="{26DCC0B9-7DCE-4C45-8852-FD17FB546527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849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B1290DFE-B64C-7D4A-8DE9-3D182A31ABCC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73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9E7F3D71-09BE-6748-A482-C593B98B2253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615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E0D85940-F09A-FE4B-B55D-609D7E4F5AC1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476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3680B081-49C3-F841-90E8-B03EDDD37D6E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356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22A4AD8E-D602-6C44-8267-9243E298D6D2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234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F462E5D6-E620-3B4C-A27A-7EEC5A287AC3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112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1929D8E-1E10-0041-8775-DBD2711456C0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615458"/>
            <a:ext cx="773830" cy="7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6BAF4E88-6DF7-4D46-AB3C-D56EE4F419FD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517582"/>
            <a:ext cx="773830" cy="105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1367C3E8-E634-3D41-83B9-2EEC7AA32532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373719"/>
            <a:ext cx="773830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97AB8A7B-8202-364B-8DBE-5D897BBF4093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295806"/>
            <a:ext cx="773830" cy="327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147B00BC-9BBE-E74A-B2A1-3EBEB0AE5E22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188120"/>
            <a:ext cx="773830" cy="4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7848E369-E8A0-4646-95AB-773C833E79B2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057035"/>
            <a:ext cx="773830" cy="565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6D34F2D7-520F-FE48-9476-6A30E7C0E9FD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2925501"/>
            <a:ext cx="773830" cy="697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05B01DBF-5507-3E49-AF3A-2B589E6D47FF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2811637"/>
            <a:ext cx="773830" cy="811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9AEAC792-D1D4-3D48-9B7D-A6D2D5D6EF30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2720792"/>
            <a:ext cx="773830" cy="902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C7C16760-A336-7843-AB44-7744D4996A60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2623075"/>
            <a:ext cx="773830" cy="99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F6D986E8-5B08-0D48-817C-22AAD6C6605E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73605" y="2536540"/>
            <a:ext cx="760792" cy="1086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7C63E521-BF13-8E48-B26F-0C91825A88F5}"/>
              </a:ext>
            </a:extLst>
          </p:cNvPr>
          <p:cNvCxnSpPr>
            <a:stCxn id="211" idx="2"/>
          </p:cNvCxnSpPr>
          <p:nvPr/>
        </p:nvCxnSpPr>
        <p:spPr>
          <a:xfrm flipH="1">
            <a:off x="1873605" y="3295422"/>
            <a:ext cx="760792" cy="1726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CABB6B6-0A16-F842-934A-C077F6ADDCBC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60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5C75E697-A0A7-7E4F-B72C-0C31A90D2AF7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488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1F8239FC-6AF6-3F4B-9563-2729C14EA382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371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999D3759-D1A0-C74B-904C-8F5CE735678C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254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40F4EF1F-A2EC-1045-B810-997DCFD79BA4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170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4689FD24-E1CD-0242-8137-6B6B2E0566F7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046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2377BFF0-B271-0347-A011-64C9F1623D90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940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71C7B3E9-FD39-744B-BC08-93F4537DD313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799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CCB7885C-65CC-FE4A-9923-D8F9E1E172DE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685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35585FD-BFA6-244A-8C71-E40FA8B778CD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56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3CF7F08E-6F6A-7F4A-B52C-FE41C5315EC8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437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238721C8-99C0-5E49-91F0-FEE74D63641B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33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5DDF8730-7DCB-044E-874E-0C49F5B449F0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2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8E123D3-18FB-904A-B5BB-BF4CE422D522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8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46FF2912-9AB6-8545-AD79-D01189E39666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3294494"/>
            <a:ext cx="773830" cy="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6DFBB8DC-D9B5-A443-A1D2-ABACF926521D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3177646"/>
            <a:ext cx="773830" cy="11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E8F5C2C5-B5E9-D546-B450-CF720C1216EE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3052559"/>
            <a:ext cx="773830" cy="24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BD7E0E92-4AB0-F44B-9D4B-D9C715A4C9C1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2929370"/>
            <a:ext cx="773830" cy="366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66FA4572-1B22-7945-82C8-BB7EBB429FD7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2816429"/>
            <a:ext cx="773830" cy="47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6B7D6D38-7E11-C844-B975-E58702C0662C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2711075"/>
            <a:ext cx="773830" cy="584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BE06413E-7DA5-B048-A4B8-2F76A0F0EB8E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2611386"/>
            <a:ext cx="773830" cy="684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102BA80-71CB-C64B-B5A3-4D72DA33382D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73605" y="2529617"/>
            <a:ext cx="760792" cy="765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988BE7BB-2CE1-BC4A-B42B-EC0B34A3EA89}"/>
              </a:ext>
            </a:extLst>
          </p:cNvPr>
          <p:cNvCxnSpPr>
            <a:stCxn id="210" idx="2"/>
          </p:cNvCxnSpPr>
          <p:nvPr/>
        </p:nvCxnSpPr>
        <p:spPr>
          <a:xfrm flipH="1">
            <a:off x="1873605" y="2990521"/>
            <a:ext cx="760792" cy="2031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DCE03893-AAB1-4F49-8377-8C414EBCB9E0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907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737DC3FB-87CD-5E4D-B052-9BCBF6D700CF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793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79BC29FC-F9C5-7641-AFA2-7E1B8A89C201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67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96AE9C6D-C754-9C45-BBB4-6A786B6CA5D6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559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17AF9DC4-6B95-6A43-87A9-E125FAF271AF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462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74B7C00F-EE03-D242-9EE8-5BA0B8DBEED0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357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2FC3E8D4-AF3B-5C42-802C-BED597499AD0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245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93ACF6-7E16-9942-8E24-404FFA14B872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112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DBBF6E09-9803-BB4E-A9D4-3C51A87E804A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98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464F1A62-D6D1-D748-A57C-6D9381114DB0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868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2B01F41-4D34-C145-9014-7C1C4800DBB5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750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69B8F491-FF3C-754F-B882-0C1D8F107867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62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5E7795FD-F45A-3749-8605-95292712C252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52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DCC72EA6-F96A-5A41-A35D-A674F860D625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3973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A475C044-35DF-E848-A5C3-5F913056DE86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303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F218171D-9892-114C-8235-B834887F7AFB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96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9B68E1DB-6C0A-6D49-8791-B21DC802E4B7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69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889FD4D4-9E6C-0647-B3B0-8104131BF537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60567" y="2938875"/>
            <a:ext cx="773830" cy="51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8257AD9C-E92C-DD44-857D-473A6880C50D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60567" y="2816429"/>
            <a:ext cx="773830" cy="174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C8ACB08B-7CA7-9B47-8F30-B870F58A1FDF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60567" y="2711075"/>
            <a:ext cx="773830" cy="27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76162571-5D17-8A4B-A6C7-2F11B8D6CC78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60567" y="2611386"/>
            <a:ext cx="773830" cy="37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F37CA596-3E45-024A-B8CD-B84EEE53A08B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73605" y="2535970"/>
            <a:ext cx="760792" cy="454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4213CE4-1689-6B4F-9768-2D65C9172D47}"/>
              </a:ext>
            </a:extLst>
          </p:cNvPr>
          <p:cNvCxnSpPr>
            <a:stCxn id="210" idx="6"/>
            <a:endCxn id="219" idx="2"/>
          </p:cNvCxnSpPr>
          <p:nvPr/>
        </p:nvCxnSpPr>
        <p:spPr>
          <a:xfrm>
            <a:off x="2771557" y="2990521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3FDC846D-4EF2-FA4A-AAF1-D98A438314C4}"/>
              </a:ext>
            </a:extLst>
          </p:cNvPr>
          <p:cNvCxnSpPr>
            <a:stCxn id="210" idx="6"/>
            <a:endCxn id="220" idx="2"/>
          </p:cNvCxnSpPr>
          <p:nvPr/>
        </p:nvCxnSpPr>
        <p:spPr>
          <a:xfrm>
            <a:off x="2771557" y="2990521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AE2C3254-9A7B-CA46-8691-783BF28FEA8F}"/>
              </a:ext>
            </a:extLst>
          </p:cNvPr>
          <p:cNvCxnSpPr>
            <a:stCxn id="210" idx="6"/>
            <a:endCxn id="221" idx="2"/>
          </p:cNvCxnSpPr>
          <p:nvPr/>
        </p:nvCxnSpPr>
        <p:spPr>
          <a:xfrm>
            <a:off x="2771557" y="2990521"/>
            <a:ext cx="1084338" cy="635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2785E3D3-0C5C-E643-A10A-0A24E740688C}"/>
              </a:ext>
            </a:extLst>
          </p:cNvPr>
          <p:cNvCxnSpPr>
            <a:stCxn id="210" idx="6"/>
            <a:endCxn id="222" idx="2"/>
          </p:cNvCxnSpPr>
          <p:nvPr/>
        </p:nvCxnSpPr>
        <p:spPr>
          <a:xfrm>
            <a:off x="2771557" y="2990521"/>
            <a:ext cx="1084338" cy="940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0337B636-6477-774F-8B75-6D7612163A5D}"/>
              </a:ext>
            </a:extLst>
          </p:cNvPr>
          <p:cNvCxnSpPr>
            <a:stCxn id="210" idx="6"/>
            <a:endCxn id="223" idx="2"/>
          </p:cNvCxnSpPr>
          <p:nvPr/>
        </p:nvCxnSpPr>
        <p:spPr>
          <a:xfrm>
            <a:off x="2771557" y="2990521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B65FC147-D24D-3543-9059-20EA04372699}"/>
              </a:ext>
            </a:extLst>
          </p:cNvPr>
          <p:cNvCxnSpPr>
            <a:stCxn id="210" idx="6"/>
            <a:endCxn id="224" idx="2"/>
          </p:cNvCxnSpPr>
          <p:nvPr/>
        </p:nvCxnSpPr>
        <p:spPr>
          <a:xfrm>
            <a:off x="2771557" y="2990521"/>
            <a:ext cx="1084338" cy="15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62CF8E32-5B6E-264D-949F-F6B6A3DA5F52}"/>
              </a:ext>
            </a:extLst>
          </p:cNvPr>
          <p:cNvCxnSpPr>
            <a:stCxn id="211" idx="6"/>
            <a:endCxn id="219" idx="2"/>
          </p:cNvCxnSpPr>
          <p:nvPr/>
        </p:nvCxnSpPr>
        <p:spPr>
          <a:xfrm flipV="1">
            <a:off x="2771557" y="2993997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1D32708D-675A-1B46-A4F0-1BE1C593314D}"/>
              </a:ext>
            </a:extLst>
          </p:cNvPr>
          <p:cNvCxnSpPr>
            <a:stCxn id="211" idx="6"/>
            <a:endCxn id="220" idx="2"/>
          </p:cNvCxnSpPr>
          <p:nvPr/>
        </p:nvCxnSpPr>
        <p:spPr>
          <a:xfrm>
            <a:off x="2771557" y="3295422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F0E7DB0D-3F73-E446-A075-E9464C3F68DD}"/>
              </a:ext>
            </a:extLst>
          </p:cNvPr>
          <p:cNvCxnSpPr>
            <a:stCxn id="211" idx="6"/>
            <a:endCxn id="221" idx="2"/>
          </p:cNvCxnSpPr>
          <p:nvPr/>
        </p:nvCxnSpPr>
        <p:spPr>
          <a:xfrm>
            <a:off x="2771557" y="3295422"/>
            <a:ext cx="1084338" cy="330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3CCEB8AA-E5F6-9E42-BCFC-EE9C5AB46DAA}"/>
              </a:ext>
            </a:extLst>
          </p:cNvPr>
          <p:cNvCxnSpPr>
            <a:stCxn id="211" idx="6"/>
            <a:endCxn id="222" idx="2"/>
          </p:cNvCxnSpPr>
          <p:nvPr/>
        </p:nvCxnSpPr>
        <p:spPr>
          <a:xfrm>
            <a:off x="2771557" y="3295422"/>
            <a:ext cx="1084338" cy="635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0373A6B-C210-C642-8BDC-C79613B979A3}"/>
              </a:ext>
            </a:extLst>
          </p:cNvPr>
          <p:cNvCxnSpPr>
            <a:stCxn id="211" idx="6"/>
            <a:endCxn id="223" idx="2"/>
          </p:cNvCxnSpPr>
          <p:nvPr/>
        </p:nvCxnSpPr>
        <p:spPr>
          <a:xfrm>
            <a:off x="2771557" y="3295422"/>
            <a:ext cx="1084338" cy="946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67FF161C-9174-8640-BA61-73EC254EB7B4}"/>
              </a:ext>
            </a:extLst>
          </p:cNvPr>
          <p:cNvCxnSpPr>
            <a:stCxn id="211" idx="6"/>
            <a:endCxn id="224" idx="2"/>
          </p:cNvCxnSpPr>
          <p:nvPr/>
        </p:nvCxnSpPr>
        <p:spPr>
          <a:xfrm>
            <a:off x="2771557" y="3295422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794E34C0-7507-6C4E-8E4E-C9918E586F24}"/>
              </a:ext>
            </a:extLst>
          </p:cNvPr>
          <p:cNvCxnSpPr>
            <a:stCxn id="212" idx="6"/>
            <a:endCxn id="219" idx="2"/>
          </p:cNvCxnSpPr>
          <p:nvPr/>
        </p:nvCxnSpPr>
        <p:spPr>
          <a:xfrm flipV="1">
            <a:off x="2771557" y="2993997"/>
            <a:ext cx="1084338" cy="62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6CD5D242-3D84-614D-B150-509DBA5C6FF6}"/>
              </a:ext>
            </a:extLst>
          </p:cNvPr>
          <p:cNvCxnSpPr>
            <a:stCxn id="212" idx="6"/>
            <a:endCxn id="220" idx="2"/>
          </p:cNvCxnSpPr>
          <p:nvPr/>
        </p:nvCxnSpPr>
        <p:spPr>
          <a:xfrm flipV="1">
            <a:off x="2771557" y="3298898"/>
            <a:ext cx="1084338" cy="32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F697F9A9-AC32-DA4B-A2F2-773DEE14DD01}"/>
              </a:ext>
            </a:extLst>
          </p:cNvPr>
          <p:cNvCxnSpPr>
            <a:stCxn id="212" idx="6"/>
            <a:endCxn id="221" idx="2"/>
          </p:cNvCxnSpPr>
          <p:nvPr/>
        </p:nvCxnSpPr>
        <p:spPr>
          <a:xfrm>
            <a:off x="2771557" y="3622891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6F3F71B3-20E5-FF4F-9EDC-B384A0FC7485}"/>
              </a:ext>
            </a:extLst>
          </p:cNvPr>
          <p:cNvCxnSpPr>
            <a:stCxn id="212" idx="6"/>
            <a:endCxn id="222" idx="2"/>
          </p:cNvCxnSpPr>
          <p:nvPr/>
        </p:nvCxnSpPr>
        <p:spPr>
          <a:xfrm>
            <a:off x="2771557" y="3622891"/>
            <a:ext cx="1084338" cy="308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3983B46-9844-0E41-AA40-38E171895522}"/>
              </a:ext>
            </a:extLst>
          </p:cNvPr>
          <p:cNvCxnSpPr>
            <a:stCxn id="212" idx="6"/>
            <a:endCxn id="223" idx="2"/>
          </p:cNvCxnSpPr>
          <p:nvPr/>
        </p:nvCxnSpPr>
        <p:spPr>
          <a:xfrm>
            <a:off x="2771557" y="3622891"/>
            <a:ext cx="1084338" cy="61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3E64DB69-784A-CC43-AA84-E8DE0D0BB19D}"/>
              </a:ext>
            </a:extLst>
          </p:cNvPr>
          <p:cNvCxnSpPr>
            <a:stCxn id="212" idx="6"/>
            <a:endCxn id="224" idx="2"/>
          </p:cNvCxnSpPr>
          <p:nvPr/>
        </p:nvCxnSpPr>
        <p:spPr>
          <a:xfrm>
            <a:off x="2771557" y="3622891"/>
            <a:ext cx="1084338" cy="923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52B53E9C-FA84-B94C-BEB2-E4FD2D96C908}"/>
              </a:ext>
            </a:extLst>
          </p:cNvPr>
          <p:cNvCxnSpPr>
            <a:stCxn id="213" idx="6"/>
            <a:endCxn id="219" idx="2"/>
          </p:cNvCxnSpPr>
          <p:nvPr/>
        </p:nvCxnSpPr>
        <p:spPr>
          <a:xfrm flipV="1">
            <a:off x="2771557" y="2993997"/>
            <a:ext cx="1084338" cy="933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213C47C-450A-704B-B51D-59A7D4A53271}"/>
              </a:ext>
            </a:extLst>
          </p:cNvPr>
          <p:cNvCxnSpPr>
            <a:stCxn id="213" idx="6"/>
            <a:endCxn id="220" idx="2"/>
          </p:cNvCxnSpPr>
          <p:nvPr/>
        </p:nvCxnSpPr>
        <p:spPr>
          <a:xfrm flipV="1">
            <a:off x="2771557" y="3298898"/>
            <a:ext cx="1084338" cy="62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8D5F557A-E08F-2341-9B3B-9ABD8B01329D}"/>
              </a:ext>
            </a:extLst>
          </p:cNvPr>
          <p:cNvCxnSpPr>
            <a:stCxn id="213" idx="6"/>
            <a:endCxn id="221" idx="2"/>
          </p:cNvCxnSpPr>
          <p:nvPr/>
        </p:nvCxnSpPr>
        <p:spPr>
          <a:xfrm flipV="1">
            <a:off x="2771557" y="3626367"/>
            <a:ext cx="1084338" cy="30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63779C6B-54AE-584E-AF5B-E2716E7155DC}"/>
              </a:ext>
            </a:extLst>
          </p:cNvPr>
          <p:cNvCxnSpPr>
            <a:stCxn id="213" idx="6"/>
            <a:endCxn id="222" idx="2"/>
          </p:cNvCxnSpPr>
          <p:nvPr/>
        </p:nvCxnSpPr>
        <p:spPr>
          <a:xfrm>
            <a:off x="2771557" y="3927541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8D79CC4C-010F-EC4F-9C11-0CF87E06040E}"/>
              </a:ext>
            </a:extLst>
          </p:cNvPr>
          <p:cNvCxnSpPr>
            <a:endCxn id="223" idx="2"/>
          </p:cNvCxnSpPr>
          <p:nvPr/>
        </p:nvCxnSpPr>
        <p:spPr>
          <a:xfrm>
            <a:off x="2771557" y="3927541"/>
            <a:ext cx="1084338" cy="314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E924ED02-EF22-2D40-A056-820B4F934763}"/>
              </a:ext>
            </a:extLst>
          </p:cNvPr>
          <p:cNvCxnSpPr>
            <a:stCxn id="213" idx="6"/>
            <a:endCxn id="224" idx="2"/>
          </p:cNvCxnSpPr>
          <p:nvPr/>
        </p:nvCxnSpPr>
        <p:spPr>
          <a:xfrm>
            <a:off x="2771557" y="3927541"/>
            <a:ext cx="1084338" cy="619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07BB0C3B-C79B-084C-B72C-E5CC71B24E15}"/>
              </a:ext>
            </a:extLst>
          </p:cNvPr>
          <p:cNvCxnSpPr>
            <a:stCxn id="214" idx="6"/>
            <a:endCxn id="219" idx="2"/>
          </p:cNvCxnSpPr>
          <p:nvPr/>
        </p:nvCxnSpPr>
        <p:spPr>
          <a:xfrm flipV="1">
            <a:off x="2771557" y="2993997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487C164E-C46B-CE42-B4C8-A6AD9C00C437}"/>
              </a:ext>
            </a:extLst>
          </p:cNvPr>
          <p:cNvCxnSpPr>
            <a:stCxn id="214" idx="6"/>
            <a:endCxn id="220" idx="2"/>
          </p:cNvCxnSpPr>
          <p:nvPr/>
        </p:nvCxnSpPr>
        <p:spPr>
          <a:xfrm flipV="1">
            <a:off x="2771557" y="3298898"/>
            <a:ext cx="1084338" cy="939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67E8FD-84BF-9849-BB6B-F457DD68072A}"/>
              </a:ext>
            </a:extLst>
          </p:cNvPr>
          <p:cNvCxnSpPr>
            <a:stCxn id="214" idx="6"/>
            <a:endCxn id="221" idx="2"/>
          </p:cNvCxnSpPr>
          <p:nvPr/>
        </p:nvCxnSpPr>
        <p:spPr>
          <a:xfrm flipV="1">
            <a:off x="2771557" y="3626367"/>
            <a:ext cx="1084338" cy="611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DBF76F93-2916-F24D-8573-4EA16C82AFB4}"/>
              </a:ext>
            </a:extLst>
          </p:cNvPr>
          <p:cNvCxnSpPr>
            <a:stCxn id="214" idx="6"/>
            <a:endCxn id="222" idx="2"/>
          </p:cNvCxnSpPr>
          <p:nvPr/>
        </p:nvCxnSpPr>
        <p:spPr>
          <a:xfrm flipV="1">
            <a:off x="2771557" y="3931017"/>
            <a:ext cx="1084338" cy="30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94B9E487-FB3F-B741-9787-430E67B1436C}"/>
              </a:ext>
            </a:extLst>
          </p:cNvPr>
          <p:cNvCxnSpPr>
            <a:stCxn id="214" idx="6"/>
            <a:endCxn id="223" idx="2"/>
          </p:cNvCxnSpPr>
          <p:nvPr/>
        </p:nvCxnSpPr>
        <p:spPr>
          <a:xfrm>
            <a:off x="2771557" y="4238222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714DEA01-7D2E-4D48-8954-9D5D8C9C88D4}"/>
              </a:ext>
            </a:extLst>
          </p:cNvPr>
          <p:cNvCxnSpPr>
            <a:stCxn id="214" idx="6"/>
            <a:endCxn id="224" idx="2"/>
          </p:cNvCxnSpPr>
          <p:nvPr/>
        </p:nvCxnSpPr>
        <p:spPr>
          <a:xfrm>
            <a:off x="2771557" y="4238222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C0A17ECC-5455-BA48-AF06-B88CB874C3D8}"/>
              </a:ext>
            </a:extLst>
          </p:cNvPr>
          <p:cNvCxnSpPr>
            <a:stCxn id="218" idx="6"/>
            <a:endCxn id="219" idx="2"/>
          </p:cNvCxnSpPr>
          <p:nvPr/>
        </p:nvCxnSpPr>
        <p:spPr>
          <a:xfrm flipV="1">
            <a:off x="2771557" y="2993997"/>
            <a:ext cx="1084338" cy="154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F23AD2B9-874C-B544-8426-BA6002E3A32F}"/>
              </a:ext>
            </a:extLst>
          </p:cNvPr>
          <p:cNvCxnSpPr>
            <a:stCxn id="218" idx="6"/>
            <a:endCxn id="220" idx="2"/>
          </p:cNvCxnSpPr>
          <p:nvPr/>
        </p:nvCxnSpPr>
        <p:spPr>
          <a:xfrm flipV="1">
            <a:off x="2771557" y="3298898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75A88C34-8BC8-F842-A7B3-8AB5FF142F1A}"/>
              </a:ext>
            </a:extLst>
          </p:cNvPr>
          <p:cNvCxnSpPr>
            <a:stCxn id="218" idx="6"/>
            <a:endCxn id="221" idx="2"/>
          </p:cNvCxnSpPr>
          <p:nvPr/>
        </p:nvCxnSpPr>
        <p:spPr>
          <a:xfrm flipV="1">
            <a:off x="2771557" y="3626367"/>
            <a:ext cx="1084338" cy="91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113CE828-BF2E-B041-9BA4-80351A181A2E}"/>
              </a:ext>
            </a:extLst>
          </p:cNvPr>
          <p:cNvCxnSpPr>
            <a:stCxn id="218" idx="6"/>
            <a:endCxn id="222" idx="2"/>
          </p:cNvCxnSpPr>
          <p:nvPr/>
        </p:nvCxnSpPr>
        <p:spPr>
          <a:xfrm flipV="1">
            <a:off x="2771557" y="3931017"/>
            <a:ext cx="1084338" cy="612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4385C93D-0CEC-D847-950F-FA840BDA0A2A}"/>
              </a:ext>
            </a:extLst>
          </p:cNvPr>
          <p:cNvCxnSpPr>
            <a:stCxn id="218" idx="6"/>
            <a:endCxn id="223" idx="2"/>
          </p:cNvCxnSpPr>
          <p:nvPr/>
        </p:nvCxnSpPr>
        <p:spPr>
          <a:xfrm flipV="1">
            <a:off x="2771557" y="4241698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F88AD031-449B-A348-89F2-133AA92503FE}"/>
              </a:ext>
            </a:extLst>
          </p:cNvPr>
          <p:cNvCxnSpPr>
            <a:endCxn id="224" idx="2"/>
          </p:cNvCxnSpPr>
          <p:nvPr/>
        </p:nvCxnSpPr>
        <p:spPr>
          <a:xfrm flipV="1">
            <a:off x="2771557" y="4546599"/>
            <a:ext cx="1084338" cy="3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94D01EE4-62C8-894B-BA96-2FDB1E63A53C}"/>
              </a:ext>
            </a:extLst>
          </p:cNvPr>
          <p:cNvSpPr txBox="1"/>
          <p:nvPr/>
        </p:nvSpPr>
        <p:spPr>
          <a:xfrm>
            <a:off x="1489218" y="5145202"/>
            <a:ext cx="1445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Fully </a:t>
            </a:r>
          </a:p>
          <a:p>
            <a:pPr algn="ctr"/>
            <a:r>
              <a:rPr lang="en-US" sz="1600" b="1" dirty="0"/>
              <a:t>Connected 1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D111C4B8-FFF1-CE4C-AC1B-AEB364CDF563}"/>
              </a:ext>
            </a:extLst>
          </p:cNvPr>
          <p:cNvSpPr txBox="1"/>
          <p:nvPr/>
        </p:nvSpPr>
        <p:spPr>
          <a:xfrm>
            <a:off x="2771556" y="5155783"/>
            <a:ext cx="1449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Fully </a:t>
            </a:r>
          </a:p>
          <a:p>
            <a:pPr algn="ctr"/>
            <a:r>
              <a:rPr lang="en-US" sz="1600" b="1" dirty="0"/>
              <a:t>Connected 2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D744006-1927-2A41-8825-12EE5932A7A9}"/>
              </a:ext>
            </a:extLst>
          </p:cNvPr>
          <p:cNvSpPr txBox="1"/>
          <p:nvPr/>
        </p:nvSpPr>
        <p:spPr>
          <a:xfrm>
            <a:off x="4999009" y="5111599"/>
            <a:ext cx="138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Classification</a:t>
            </a:r>
          </a:p>
        </p:txBody>
      </p:sp>
      <p:sp>
        <p:nvSpPr>
          <p:cNvPr id="603" name="Oval 602">
            <a:extLst>
              <a:ext uri="{FF2B5EF4-FFF2-40B4-BE49-F238E27FC236}">
                <a16:creationId xmlns:a16="http://schemas.microsoft.com/office/drawing/2014/main" id="{FEB39404-BB47-D645-9BF7-78F2BDC56BB4}"/>
              </a:ext>
            </a:extLst>
          </p:cNvPr>
          <p:cNvSpPr/>
          <p:nvPr/>
        </p:nvSpPr>
        <p:spPr>
          <a:xfrm>
            <a:off x="4750713" y="3334127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4" name="Oval 603">
            <a:extLst>
              <a:ext uri="{FF2B5EF4-FFF2-40B4-BE49-F238E27FC236}">
                <a16:creationId xmlns:a16="http://schemas.microsoft.com/office/drawing/2014/main" id="{AC02BF6E-72F7-9749-9EE2-868607805B44}"/>
              </a:ext>
            </a:extLst>
          </p:cNvPr>
          <p:cNvSpPr/>
          <p:nvPr/>
        </p:nvSpPr>
        <p:spPr>
          <a:xfrm>
            <a:off x="4755507" y="3613180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5" name="Oval 604">
            <a:extLst>
              <a:ext uri="{FF2B5EF4-FFF2-40B4-BE49-F238E27FC236}">
                <a16:creationId xmlns:a16="http://schemas.microsoft.com/office/drawing/2014/main" id="{C6389A4D-7397-6341-B121-33237C60F9B0}"/>
              </a:ext>
            </a:extLst>
          </p:cNvPr>
          <p:cNvSpPr/>
          <p:nvPr/>
        </p:nvSpPr>
        <p:spPr>
          <a:xfrm>
            <a:off x="4755507" y="3903306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6" name="Oval 605">
            <a:extLst>
              <a:ext uri="{FF2B5EF4-FFF2-40B4-BE49-F238E27FC236}">
                <a16:creationId xmlns:a16="http://schemas.microsoft.com/office/drawing/2014/main" id="{EDCC043E-BF51-7148-99B1-7727B7583114}"/>
              </a:ext>
            </a:extLst>
          </p:cNvPr>
          <p:cNvSpPr/>
          <p:nvPr/>
        </p:nvSpPr>
        <p:spPr>
          <a:xfrm>
            <a:off x="4755551" y="4192502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7CB89C2D-8D75-704F-81DD-B3F8AA76E2C1}"/>
              </a:ext>
            </a:extLst>
          </p:cNvPr>
          <p:cNvCxnSpPr>
            <a:stCxn id="219" idx="6"/>
            <a:endCxn id="603" idx="2"/>
          </p:cNvCxnSpPr>
          <p:nvPr/>
        </p:nvCxnSpPr>
        <p:spPr>
          <a:xfrm>
            <a:off x="3993055" y="2993997"/>
            <a:ext cx="757658" cy="454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1E3935A-F37D-6641-9C6F-C72D17DB0EC0}"/>
              </a:ext>
            </a:extLst>
          </p:cNvPr>
          <p:cNvCxnSpPr>
            <a:stCxn id="219" idx="6"/>
            <a:endCxn id="604" idx="2"/>
          </p:cNvCxnSpPr>
          <p:nvPr/>
        </p:nvCxnSpPr>
        <p:spPr>
          <a:xfrm>
            <a:off x="3993055" y="2993997"/>
            <a:ext cx="762452" cy="7334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5EBE3BEE-2940-C041-87FD-A7C7243BCCB3}"/>
              </a:ext>
            </a:extLst>
          </p:cNvPr>
          <p:cNvCxnSpPr>
            <a:stCxn id="219" idx="6"/>
            <a:endCxn id="605" idx="2"/>
          </p:cNvCxnSpPr>
          <p:nvPr/>
        </p:nvCxnSpPr>
        <p:spPr>
          <a:xfrm>
            <a:off x="3993055" y="2993997"/>
            <a:ext cx="762452" cy="1023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75FBA0C7-8D32-7641-AD4D-B794E0121DFB}"/>
              </a:ext>
            </a:extLst>
          </p:cNvPr>
          <p:cNvCxnSpPr>
            <a:stCxn id="219" idx="6"/>
            <a:endCxn id="606" idx="2"/>
          </p:cNvCxnSpPr>
          <p:nvPr/>
        </p:nvCxnSpPr>
        <p:spPr>
          <a:xfrm>
            <a:off x="3993055" y="2993997"/>
            <a:ext cx="762496" cy="1312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FE7F63E7-E947-1D41-BAED-D7AD60D99115}"/>
              </a:ext>
            </a:extLst>
          </p:cNvPr>
          <p:cNvCxnSpPr>
            <a:stCxn id="220" idx="6"/>
            <a:endCxn id="603" idx="2"/>
          </p:cNvCxnSpPr>
          <p:nvPr/>
        </p:nvCxnSpPr>
        <p:spPr>
          <a:xfrm>
            <a:off x="3993055" y="3298898"/>
            <a:ext cx="757658" cy="149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2E6BDBCB-493D-6640-8A6B-B286E4170ACF}"/>
              </a:ext>
            </a:extLst>
          </p:cNvPr>
          <p:cNvCxnSpPr>
            <a:stCxn id="220" idx="6"/>
            <a:endCxn id="604" idx="2"/>
          </p:cNvCxnSpPr>
          <p:nvPr/>
        </p:nvCxnSpPr>
        <p:spPr>
          <a:xfrm>
            <a:off x="3993055" y="3298898"/>
            <a:ext cx="762452" cy="428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137ED78-7ACD-034B-B330-83AFD781E40B}"/>
              </a:ext>
            </a:extLst>
          </p:cNvPr>
          <p:cNvCxnSpPr>
            <a:stCxn id="220" idx="6"/>
            <a:endCxn id="605" idx="2"/>
          </p:cNvCxnSpPr>
          <p:nvPr/>
        </p:nvCxnSpPr>
        <p:spPr>
          <a:xfrm>
            <a:off x="3993055" y="3298898"/>
            <a:ext cx="762452" cy="718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ACFE1863-E661-8F4A-80FC-E502E146B3EC}"/>
              </a:ext>
            </a:extLst>
          </p:cNvPr>
          <p:cNvCxnSpPr>
            <a:stCxn id="220" idx="6"/>
            <a:endCxn id="606" idx="2"/>
          </p:cNvCxnSpPr>
          <p:nvPr/>
        </p:nvCxnSpPr>
        <p:spPr>
          <a:xfrm>
            <a:off x="3993055" y="3298898"/>
            <a:ext cx="762496" cy="1007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90255FB7-98CF-964C-AAAA-EDEC56C808B5}"/>
              </a:ext>
            </a:extLst>
          </p:cNvPr>
          <p:cNvCxnSpPr>
            <a:stCxn id="221" idx="6"/>
            <a:endCxn id="603" idx="2"/>
          </p:cNvCxnSpPr>
          <p:nvPr/>
        </p:nvCxnSpPr>
        <p:spPr>
          <a:xfrm flipV="1">
            <a:off x="3993055" y="3448427"/>
            <a:ext cx="757658" cy="177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E45ED93A-DA35-694E-87B2-6B1940ECFABD}"/>
              </a:ext>
            </a:extLst>
          </p:cNvPr>
          <p:cNvCxnSpPr>
            <a:stCxn id="221" idx="6"/>
            <a:endCxn id="604" idx="2"/>
          </p:cNvCxnSpPr>
          <p:nvPr/>
        </p:nvCxnSpPr>
        <p:spPr>
          <a:xfrm>
            <a:off x="3993055" y="3626367"/>
            <a:ext cx="762452" cy="101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CF8EC809-5453-594E-BF0C-2789FD42165E}"/>
              </a:ext>
            </a:extLst>
          </p:cNvPr>
          <p:cNvCxnSpPr>
            <a:stCxn id="221" idx="6"/>
            <a:endCxn id="605" idx="2"/>
          </p:cNvCxnSpPr>
          <p:nvPr/>
        </p:nvCxnSpPr>
        <p:spPr>
          <a:xfrm>
            <a:off x="3993055" y="3626367"/>
            <a:ext cx="762452" cy="391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19AF461-4A56-A34A-ABC9-1B7CED50D3AE}"/>
              </a:ext>
            </a:extLst>
          </p:cNvPr>
          <p:cNvCxnSpPr>
            <a:stCxn id="221" idx="6"/>
            <a:endCxn id="606" idx="2"/>
          </p:cNvCxnSpPr>
          <p:nvPr/>
        </p:nvCxnSpPr>
        <p:spPr>
          <a:xfrm>
            <a:off x="3993055" y="3626367"/>
            <a:ext cx="762496" cy="680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Connector 618">
            <a:extLst>
              <a:ext uri="{FF2B5EF4-FFF2-40B4-BE49-F238E27FC236}">
                <a16:creationId xmlns:a16="http://schemas.microsoft.com/office/drawing/2014/main" id="{EE434004-8631-244F-9D08-F7032A21A58D}"/>
              </a:ext>
            </a:extLst>
          </p:cNvPr>
          <p:cNvCxnSpPr>
            <a:stCxn id="222" idx="6"/>
            <a:endCxn id="603" idx="2"/>
          </p:cNvCxnSpPr>
          <p:nvPr/>
        </p:nvCxnSpPr>
        <p:spPr>
          <a:xfrm flipV="1">
            <a:off x="3993055" y="3448427"/>
            <a:ext cx="757658" cy="48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7B0AEC9E-4897-D34B-A05C-3A8DD30B04E1}"/>
              </a:ext>
            </a:extLst>
          </p:cNvPr>
          <p:cNvCxnSpPr>
            <a:stCxn id="222" idx="6"/>
            <a:endCxn id="604" idx="2"/>
          </p:cNvCxnSpPr>
          <p:nvPr/>
        </p:nvCxnSpPr>
        <p:spPr>
          <a:xfrm flipV="1">
            <a:off x="3993055" y="3727480"/>
            <a:ext cx="762452" cy="203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620">
            <a:extLst>
              <a:ext uri="{FF2B5EF4-FFF2-40B4-BE49-F238E27FC236}">
                <a16:creationId xmlns:a16="http://schemas.microsoft.com/office/drawing/2014/main" id="{DDF4CC00-846E-8C44-8BCB-FE4844DBE951}"/>
              </a:ext>
            </a:extLst>
          </p:cNvPr>
          <p:cNvCxnSpPr>
            <a:stCxn id="222" idx="6"/>
            <a:endCxn id="605" idx="2"/>
          </p:cNvCxnSpPr>
          <p:nvPr/>
        </p:nvCxnSpPr>
        <p:spPr>
          <a:xfrm>
            <a:off x="3993055" y="3931017"/>
            <a:ext cx="762452" cy="86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Straight Connector 621">
            <a:extLst>
              <a:ext uri="{FF2B5EF4-FFF2-40B4-BE49-F238E27FC236}">
                <a16:creationId xmlns:a16="http://schemas.microsoft.com/office/drawing/2014/main" id="{01AAF963-5701-E644-B2B7-4D9E58D221FE}"/>
              </a:ext>
            </a:extLst>
          </p:cNvPr>
          <p:cNvCxnSpPr>
            <a:stCxn id="222" idx="6"/>
            <a:endCxn id="606" idx="2"/>
          </p:cNvCxnSpPr>
          <p:nvPr/>
        </p:nvCxnSpPr>
        <p:spPr>
          <a:xfrm>
            <a:off x="3993055" y="3931017"/>
            <a:ext cx="762496" cy="375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5CC85C51-7F59-5F41-A702-8245A0184CA8}"/>
              </a:ext>
            </a:extLst>
          </p:cNvPr>
          <p:cNvCxnSpPr>
            <a:stCxn id="223" idx="6"/>
            <a:endCxn id="603" idx="2"/>
          </p:cNvCxnSpPr>
          <p:nvPr/>
        </p:nvCxnSpPr>
        <p:spPr>
          <a:xfrm flipV="1">
            <a:off x="3993055" y="3448427"/>
            <a:ext cx="757658" cy="793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623">
            <a:extLst>
              <a:ext uri="{FF2B5EF4-FFF2-40B4-BE49-F238E27FC236}">
                <a16:creationId xmlns:a16="http://schemas.microsoft.com/office/drawing/2014/main" id="{418744C0-4C9C-594F-B28A-2207BB40F455}"/>
              </a:ext>
            </a:extLst>
          </p:cNvPr>
          <p:cNvCxnSpPr>
            <a:stCxn id="223" idx="6"/>
            <a:endCxn id="604" idx="2"/>
          </p:cNvCxnSpPr>
          <p:nvPr/>
        </p:nvCxnSpPr>
        <p:spPr>
          <a:xfrm flipV="1">
            <a:off x="3993055" y="3727480"/>
            <a:ext cx="762452" cy="514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2510C651-45EC-4D4A-AAB6-B64821B89CC1}"/>
              </a:ext>
            </a:extLst>
          </p:cNvPr>
          <p:cNvCxnSpPr>
            <a:stCxn id="223" idx="6"/>
            <a:endCxn id="605" idx="2"/>
          </p:cNvCxnSpPr>
          <p:nvPr/>
        </p:nvCxnSpPr>
        <p:spPr>
          <a:xfrm flipV="1">
            <a:off x="3993055" y="4017606"/>
            <a:ext cx="762452" cy="224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8A4543D3-F029-8647-84B0-0D9145E09AB3}"/>
              </a:ext>
            </a:extLst>
          </p:cNvPr>
          <p:cNvCxnSpPr>
            <a:stCxn id="223" idx="6"/>
            <a:endCxn id="606" idx="2"/>
          </p:cNvCxnSpPr>
          <p:nvPr/>
        </p:nvCxnSpPr>
        <p:spPr>
          <a:xfrm>
            <a:off x="3993055" y="4241698"/>
            <a:ext cx="762496" cy="65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2BAC864A-85E0-9842-BE8F-9E90A98EDFCC}"/>
              </a:ext>
            </a:extLst>
          </p:cNvPr>
          <p:cNvCxnSpPr>
            <a:stCxn id="224" idx="6"/>
            <a:endCxn id="603" idx="2"/>
          </p:cNvCxnSpPr>
          <p:nvPr/>
        </p:nvCxnSpPr>
        <p:spPr>
          <a:xfrm flipV="1">
            <a:off x="3993055" y="3448427"/>
            <a:ext cx="757658" cy="109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BC473421-1872-0E41-BEA2-6BA378A63889}"/>
              </a:ext>
            </a:extLst>
          </p:cNvPr>
          <p:cNvCxnSpPr>
            <a:stCxn id="224" idx="6"/>
            <a:endCxn id="604" idx="2"/>
          </p:cNvCxnSpPr>
          <p:nvPr/>
        </p:nvCxnSpPr>
        <p:spPr>
          <a:xfrm flipV="1">
            <a:off x="3993055" y="3727480"/>
            <a:ext cx="762452" cy="819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AA93747-E2B9-C34F-AB48-9986387F17EF}"/>
              </a:ext>
            </a:extLst>
          </p:cNvPr>
          <p:cNvCxnSpPr>
            <a:stCxn id="224" idx="6"/>
            <a:endCxn id="605" idx="2"/>
          </p:cNvCxnSpPr>
          <p:nvPr/>
        </p:nvCxnSpPr>
        <p:spPr>
          <a:xfrm flipV="1">
            <a:off x="3993055" y="4017606"/>
            <a:ext cx="762452" cy="52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9E8820CF-D201-374C-85F1-B39A751502DC}"/>
              </a:ext>
            </a:extLst>
          </p:cNvPr>
          <p:cNvCxnSpPr>
            <a:stCxn id="224" idx="6"/>
            <a:endCxn id="606" idx="2"/>
          </p:cNvCxnSpPr>
          <p:nvPr/>
        </p:nvCxnSpPr>
        <p:spPr>
          <a:xfrm flipV="1">
            <a:off x="3993055" y="4306802"/>
            <a:ext cx="762496" cy="239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Arrow Connector 630">
            <a:extLst>
              <a:ext uri="{FF2B5EF4-FFF2-40B4-BE49-F238E27FC236}">
                <a16:creationId xmlns:a16="http://schemas.microsoft.com/office/drawing/2014/main" id="{EE3C2276-CB66-5A49-8877-927D07ED0914}"/>
              </a:ext>
            </a:extLst>
          </p:cNvPr>
          <p:cNvCxnSpPr>
            <a:cxnSpLocks/>
          </p:cNvCxnSpPr>
          <p:nvPr/>
        </p:nvCxnSpPr>
        <p:spPr>
          <a:xfrm>
            <a:off x="4971818" y="3448707"/>
            <a:ext cx="6981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5EC9C36A-677C-A34E-9FB2-357F8EED0A17}"/>
              </a:ext>
            </a:extLst>
          </p:cNvPr>
          <p:cNvCxnSpPr/>
          <p:nvPr/>
        </p:nvCxnSpPr>
        <p:spPr>
          <a:xfrm>
            <a:off x="4977844" y="3727480"/>
            <a:ext cx="6981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19F3B63C-A6ED-D84C-87C2-D4491FF82D9A}"/>
              </a:ext>
            </a:extLst>
          </p:cNvPr>
          <p:cNvCxnSpPr>
            <a:cxnSpLocks/>
            <a:stCxn id="605" idx="6"/>
          </p:cNvCxnSpPr>
          <p:nvPr/>
        </p:nvCxnSpPr>
        <p:spPr>
          <a:xfrm>
            <a:off x="4984107" y="4017606"/>
            <a:ext cx="684402" cy="28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23627A2A-2D0A-DD49-80B2-B08C3FBF0E39}"/>
              </a:ext>
            </a:extLst>
          </p:cNvPr>
          <p:cNvCxnSpPr/>
          <p:nvPr/>
        </p:nvCxnSpPr>
        <p:spPr>
          <a:xfrm>
            <a:off x="4977844" y="4306802"/>
            <a:ext cx="6981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TextBox 634">
            <a:extLst>
              <a:ext uri="{FF2B5EF4-FFF2-40B4-BE49-F238E27FC236}">
                <a16:creationId xmlns:a16="http://schemas.microsoft.com/office/drawing/2014/main" id="{695FA955-A207-C242-A0C0-07B20ACF22AA}"/>
              </a:ext>
            </a:extLst>
          </p:cNvPr>
          <p:cNvSpPr txBox="1"/>
          <p:nvPr/>
        </p:nvSpPr>
        <p:spPr>
          <a:xfrm>
            <a:off x="4216922" y="4549751"/>
            <a:ext cx="1305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Softmax</a:t>
            </a:r>
          </a:p>
        </p:txBody>
      </p:sp>
      <p:sp>
        <p:nvSpPr>
          <p:cNvPr id="636" name="Right Brace 635">
            <a:extLst>
              <a:ext uri="{FF2B5EF4-FFF2-40B4-BE49-F238E27FC236}">
                <a16:creationId xmlns:a16="http://schemas.microsoft.com/office/drawing/2014/main" id="{36ECAA4C-1DF9-5745-A456-F324308EDAA3}"/>
              </a:ext>
            </a:extLst>
          </p:cNvPr>
          <p:cNvSpPr/>
          <p:nvPr/>
        </p:nvSpPr>
        <p:spPr>
          <a:xfrm rot="5400000">
            <a:off x="5448012" y="3759310"/>
            <a:ext cx="235324" cy="24692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6B79B821-FB75-9844-958F-C8CB39F4EBDD}"/>
              </a:ext>
            </a:extLst>
          </p:cNvPr>
          <p:cNvSpPr/>
          <p:nvPr/>
        </p:nvSpPr>
        <p:spPr>
          <a:xfrm>
            <a:off x="4755507" y="3049601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8" name="Straight Arrow Connector 637">
            <a:extLst>
              <a:ext uri="{FF2B5EF4-FFF2-40B4-BE49-F238E27FC236}">
                <a16:creationId xmlns:a16="http://schemas.microsoft.com/office/drawing/2014/main" id="{4075F548-5C93-C144-9C52-67905A2EAF80}"/>
              </a:ext>
            </a:extLst>
          </p:cNvPr>
          <p:cNvCxnSpPr>
            <a:cxnSpLocks/>
          </p:cNvCxnSpPr>
          <p:nvPr/>
        </p:nvCxnSpPr>
        <p:spPr>
          <a:xfrm>
            <a:off x="4981812" y="3154069"/>
            <a:ext cx="6981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55A966CF-16CB-0F4A-B767-0BA968663A0B}"/>
              </a:ext>
            </a:extLst>
          </p:cNvPr>
          <p:cNvCxnSpPr>
            <a:stCxn id="219" idx="6"/>
            <a:endCxn id="637" idx="2"/>
          </p:cNvCxnSpPr>
          <p:nvPr/>
        </p:nvCxnSpPr>
        <p:spPr>
          <a:xfrm>
            <a:off x="3993055" y="2993997"/>
            <a:ext cx="762452" cy="169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D2E24D98-CD4D-BF41-8476-749C07387E13}"/>
              </a:ext>
            </a:extLst>
          </p:cNvPr>
          <p:cNvCxnSpPr>
            <a:stCxn id="220" idx="6"/>
            <a:endCxn id="637" idx="2"/>
          </p:cNvCxnSpPr>
          <p:nvPr/>
        </p:nvCxnSpPr>
        <p:spPr>
          <a:xfrm flipV="1">
            <a:off x="3993055" y="3163901"/>
            <a:ext cx="762452" cy="134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57C474AB-B87A-D941-A56C-056376EDD2D2}"/>
              </a:ext>
            </a:extLst>
          </p:cNvPr>
          <p:cNvCxnSpPr>
            <a:stCxn id="221" idx="6"/>
            <a:endCxn id="637" idx="2"/>
          </p:cNvCxnSpPr>
          <p:nvPr/>
        </p:nvCxnSpPr>
        <p:spPr>
          <a:xfrm flipV="1">
            <a:off x="3993055" y="3163901"/>
            <a:ext cx="762452" cy="4624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08E872F9-A01A-FF4F-8D62-95BADD037D79}"/>
              </a:ext>
            </a:extLst>
          </p:cNvPr>
          <p:cNvCxnSpPr>
            <a:stCxn id="222" idx="6"/>
            <a:endCxn id="637" idx="2"/>
          </p:cNvCxnSpPr>
          <p:nvPr/>
        </p:nvCxnSpPr>
        <p:spPr>
          <a:xfrm flipV="1">
            <a:off x="3993055" y="3163901"/>
            <a:ext cx="762452" cy="767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3720D617-F526-EA45-BFC6-5D642010D397}"/>
              </a:ext>
            </a:extLst>
          </p:cNvPr>
          <p:cNvCxnSpPr>
            <a:stCxn id="223" idx="6"/>
            <a:endCxn id="637" idx="2"/>
          </p:cNvCxnSpPr>
          <p:nvPr/>
        </p:nvCxnSpPr>
        <p:spPr>
          <a:xfrm flipV="1">
            <a:off x="3993055" y="3163901"/>
            <a:ext cx="762452" cy="107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5E3A5A4A-B29B-9D4C-BD8E-C49A59EBF268}"/>
              </a:ext>
            </a:extLst>
          </p:cNvPr>
          <p:cNvCxnSpPr>
            <a:stCxn id="224" idx="6"/>
            <a:endCxn id="637" idx="2"/>
          </p:cNvCxnSpPr>
          <p:nvPr/>
        </p:nvCxnSpPr>
        <p:spPr>
          <a:xfrm flipV="1">
            <a:off x="3993055" y="3163901"/>
            <a:ext cx="762452" cy="13826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5" name="TextBox 644">
            <a:extLst>
              <a:ext uri="{FF2B5EF4-FFF2-40B4-BE49-F238E27FC236}">
                <a16:creationId xmlns:a16="http://schemas.microsoft.com/office/drawing/2014/main" id="{77A353BB-A900-4342-B06B-8D9197D1FCA3}"/>
              </a:ext>
            </a:extLst>
          </p:cNvPr>
          <p:cNvSpPr txBox="1"/>
          <p:nvPr/>
        </p:nvSpPr>
        <p:spPr>
          <a:xfrm>
            <a:off x="5672044" y="2995069"/>
            <a:ext cx="771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Ring ?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1D6B9574-4EB5-4B4F-8831-45CC675CF826}"/>
              </a:ext>
            </a:extLst>
          </p:cNvPr>
          <p:cNvSpPr txBox="1"/>
          <p:nvPr/>
        </p:nvSpPr>
        <p:spPr>
          <a:xfrm>
            <a:off x="5696717" y="3569118"/>
            <a:ext cx="906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Watch ?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D92E7034-4173-8743-B79D-4E1FA6D547F4}"/>
              </a:ext>
            </a:extLst>
          </p:cNvPr>
          <p:cNvSpPr txBox="1"/>
          <p:nvPr/>
        </p:nvSpPr>
        <p:spPr>
          <a:xfrm>
            <a:off x="5690278" y="3295588"/>
            <a:ext cx="85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Jeans ?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6EDBA497-F06E-4348-AFB1-23587DA6CAD5}"/>
              </a:ext>
            </a:extLst>
          </p:cNvPr>
          <p:cNvSpPr txBox="1"/>
          <p:nvPr/>
        </p:nvSpPr>
        <p:spPr>
          <a:xfrm>
            <a:off x="5706899" y="3859046"/>
            <a:ext cx="85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Shoe ?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339E1BA9-B34B-9649-A78B-D4D18CA27696}"/>
              </a:ext>
            </a:extLst>
          </p:cNvPr>
          <p:cNvSpPr txBox="1"/>
          <p:nvPr/>
        </p:nvSpPr>
        <p:spPr>
          <a:xfrm>
            <a:off x="5706899" y="4154956"/>
            <a:ext cx="85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Shirt ?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ED7C5D3F-6F18-D741-9C5D-604B745B6087}"/>
              </a:ext>
            </a:extLst>
          </p:cNvPr>
          <p:cNvSpPr txBox="1"/>
          <p:nvPr/>
        </p:nvSpPr>
        <p:spPr>
          <a:xfrm>
            <a:off x="7886326" y="2216414"/>
            <a:ext cx="3690886" cy="372409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Softmax assigns probabilities to each class that add up to 1</a:t>
            </a:r>
          </a:p>
          <a:p>
            <a:r>
              <a:rPr lang="en-US" sz="1800" b="1" dirty="0"/>
              <a:t>For example: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51" name="Table 650">
            <a:extLst>
              <a:ext uri="{FF2B5EF4-FFF2-40B4-BE49-F238E27FC236}">
                <a16:creationId xmlns:a16="http://schemas.microsoft.com/office/drawing/2014/main" id="{17BF4681-B152-8E4E-B345-30DFCC927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31570"/>
              </p:ext>
            </p:extLst>
          </p:nvPr>
        </p:nvGraphicFramePr>
        <p:xfrm>
          <a:off x="8121872" y="3230275"/>
          <a:ext cx="273397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6985">
                  <a:extLst>
                    <a:ext uri="{9D8B030D-6E8A-4147-A177-3AD203B41FA5}">
                      <a16:colId xmlns:a16="http://schemas.microsoft.com/office/drawing/2014/main" val="825693586"/>
                    </a:ext>
                  </a:extLst>
                </a:gridCol>
                <a:gridCol w="1366985">
                  <a:extLst>
                    <a:ext uri="{9D8B030D-6E8A-4147-A177-3AD203B41FA5}">
                      <a16:colId xmlns:a16="http://schemas.microsoft.com/office/drawing/2014/main" val="2219074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08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9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0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70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61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51906"/>
                  </a:ext>
                </a:extLst>
              </a:tr>
            </a:tbl>
          </a:graphicData>
        </a:graphic>
      </p:graphicFrame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18D1736F-994D-9748-A0A5-809BEB9870C2}"/>
              </a:ext>
            </a:extLst>
          </p:cNvPr>
          <p:cNvCxnSpPr>
            <a:cxnSpLocks/>
          </p:cNvCxnSpPr>
          <p:nvPr/>
        </p:nvCxnSpPr>
        <p:spPr>
          <a:xfrm>
            <a:off x="9235467" y="5628419"/>
            <a:ext cx="18626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69047FB8-183D-BE4B-BDDE-1E920558446A}"/>
              </a:ext>
            </a:extLst>
          </p:cNvPr>
          <p:cNvCxnSpPr>
            <a:cxnSpLocks/>
          </p:cNvCxnSpPr>
          <p:nvPr/>
        </p:nvCxnSpPr>
        <p:spPr>
          <a:xfrm>
            <a:off x="9224834" y="5494728"/>
            <a:ext cx="16136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C33AF67C-5326-3146-9390-ADD18EE8C4E8}"/>
              </a:ext>
            </a:extLst>
          </p:cNvPr>
          <p:cNvCxnSpPr>
            <a:cxnSpLocks/>
          </p:cNvCxnSpPr>
          <p:nvPr/>
        </p:nvCxnSpPr>
        <p:spPr>
          <a:xfrm flipV="1">
            <a:off x="9303275" y="5414044"/>
            <a:ext cx="0" cy="1645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TextBox 654">
            <a:extLst>
              <a:ext uri="{FF2B5EF4-FFF2-40B4-BE49-F238E27FC236}">
                <a16:creationId xmlns:a16="http://schemas.microsoft.com/office/drawing/2014/main" id="{C1E07956-6735-E44E-9750-27E63FD5EC60}"/>
              </a:ext>
            </a:extLst>
          </p:cNvPr>
          <p:cNvSpPr txBox="1"/>
          <p:nvPr/>
        </p:nvSpPr>
        <p:spPr>
          <a:xfrm>
            <a:off x="9497592" y="5597915"/>
            <a:ext cx="53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1.0</a:t>
            </a: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75B454EB-121A-5046-ADF8-CB927FE4D024}"/>
              </a:ext>
            </a:extLst>
          </p:cNvPr>
          <p:cNvSpPr/>
          <p:nvPr/>
        </p:nvSpPr>
        <p:spPr>
          <a:xfrm>
            <a:off x="8119135" y="4716634"/>
            <a:ext cx="2768605" cy="394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DA46BC59-FF78-B34B-B03B-BEF4E5295915}"/>
              </a:ext>
            </a:extLst>
          </p:cNvPr>
          <p:cNvSpPr txBox="1"/>
          <p:nvPr/>
        </p:nvSpPr>
        <p:spPr>
          <a:xfrm rot="5400000">
            <a:off x="815713" y="3098875"/>
            <a:ext cx="47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588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101552" cy="4599628"/>
          </a:xfrm>
        </p:spPr>
        <p:txBody>
          <a:bodyPr/>
          <a:lstStyle/>
          <a:p>
            <a:r>
              <a:rPr lang="en-US" sz="2800" dirty="0"/>
              <a:t>Tabular data is considered a structured type of data. Data is stored in rows and columns of a table.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With this type of data we usually apply the following pre-processes:</a:t>
            </a:r>
          </a:p>
          <a:p>
            <a:pPr lvl="1"/>
            <a:r>
              <a:rPr lang="en-US" sz="2400" dirty="0"/>
              <a:t>Feature scaling</a:t>
            </a:r>
          </a:p>
          <a:p>
            <a:pPr lvl="1"/>
            <a:r>
              <a:rPr lang="en-US" sz="2400" dirty="0"/>
              <a:t>Imputation</a:t>
            </a:r>
          </a:p>
          <a:p>
            <a:pPr lvl="1"/>
            <a:r>
              <a:rPr lang="en-US" sz="2400" dirty="0"/>
              <a:t>Handling categorical variables</a:t>
            </a:r>
          </a:p>
          <a:p>
            <a:pPr lvl="1"/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E66E04-7721-624E-BF46-FD2111156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18" y="2342775"/>
            <a:ext cx="6529387" cy="1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3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CNN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In this section we will look at some important CNN models:</a:t>
            </a:r>
          </a:p>
          <a:p>
            <a:pPr lvl="1"/>
            <a:r>
              <a:rPr lang="en-US" sz="2400" dirty="0" err="1"/>
              <a:t>LeNet</a:t>
            </a:r>
            <a:r>
              <a:rPr lang="en-US" sz="2400" dirty="0"/>
              <a:t> (1998): the first CNN, ~60k parameters</a:t>
            </a:r>
          </a:p>
          <a:p>
            <a:pPr lvl="1"/>
            <a:r>
              <a:rPr lang="en-US" sz="2400" dirty="0" err="1"/>
              <a:t>AlexNet</a:t>
            </a:r>
            <a:r>
              <a:rPr lang="en-US" sz="2400" dirty="0"/>
              <a:t> (2012)</a:t>
            </a:r>
          </a:p>
          <a:p>
            <a:pPr lvl="2"/>
            <a:r>
              <a:rPr lang="en-US" sz="2400" dirty="0"/>
              <a:t>More deeper, ~60M parameters</a:t>
            </a:r>
          </a:p>
          <a:p>
            <a:pPr lvl="2"/>
            <a:r>
              <a:rPr lang="en-US" sz="2400" dirty="0" err="1"/>
              <a:t>ReLU</a:t>
            </a:r>
            <a:r>
              <a:rPr lang="en-US" sz="2400" dirty="0"/>
              <a:t>, Dropout, </a:t>
            </a:r>
            <a:r>
              <a:rPr lang="en-US" sz="2400" dirty="0" err="1"/>
              <a:t>MaxPooling</a:t>
            </a:r>
            <a:endParaRPr lang="en-US" sz="2400" dirty="0"/>
          </a:p>
          <a:p>
            <a:pPr lvl="1"/>
            <a:r>
              <a:rPr lang="en-US" sz="2400" dirty="0"/>
              <a:t>VGG-16 (2014)</a:t>
            </a:r>
          </a:p>
          <a:p>
            <a:pPr lvl="2"/>
            <a:r>
              <a:rPr lang="en-US" sz="2400" dirty="0"/>
              <a:t>Narrower and deeper, ~138M parameters</a:t>
            </a:r>
          </a:p>
          <a:p>
            <a:pPr lvl="2"/>
            <a:r>
              <a:rPr lang="en-US" sz="2400" dirty="0"/>
              <a:t>Repeated VGG blocks</a:t>
            </a:r>
          </a:p>
          <a:p>
            <a:pPr lvl="1"/>
            <a:r>
              <a:rPr lang="en-US" sz="2400" dirty="0" err="1"/>
              <a:t>ResNet</a:t>
            </a:r>
            <a:r>
              <a:rPr lang="en-US" sz="2400" dirty="0"/>
              <a:t> (2015)</a:t>
            </a:r>
          </a:p>
          <a:p>
            <a:pPr lvl="2"/>
            <a:r>
              <a:rPr lang="en-US" sz="2400" dirty="0"/>
              <a:t>Residual blocks</a:t>
            </a:r>
          </a:p>
        </p:txBody>
      </p:sp>
    </p:spTree>
    <p:extLst>
      <p:ext uri="{BB962C8B-B14F-4D97-AF65-F5344CB8AC3E}">
        <p14:creationId xmlns:p14="http://schemas.microsoft.com/office/powerpoint/2010/main" val="992466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78214" indent="-457200"/>
            <a:r>
              <a:rPr lang="en-US" sz="3200" dirty="0"/>
              <a:t>The first CNN attempt to classify digits on </a:t>
            </a:r>
            <a:r>
              <a:rPr lang="en-US" sz="3200" b="1" dirty="0"/>
              <a:t>MNIST</a:t>
            </a:r>
            <a:r>
              <a:rPr lang="en-US" sz="3200" dirty="0"/>
              <a:t> dataset</a:t>
            </a:r>
          </a:p>
          <a:p>
            <a:pPr marL="21014" indent="0">
              <a:buNone/>
            </a:pPr>
            <a:endParaRPr lang="en-US" sz="3200" dirty="0"/>
          </a:p>
          <a:p>
            <a:pPr marL="21014" indent="0">
              <a:buNone/>
            </a:pPr>
            <a:endParaRPr lang="en-US" sz="3200" dirty="0"/>
          </a:p>
          <a:p>
            <a:pPr marL="21014" indent="0">
              <a:buNone/>
            </a:pPr>
            <a:endParaRPr lang="en-US" sz="3200" dirty="0"/>
          </a:p>
          <a:p>
            <a:pPr marL="21014" indent="0">
              <a:buNone/>
            </a:pPr>
            <a:endParaRPr lang="en-US" sz="3200" dirty="0"/>
          </a:p>
          <a:p>
            <a:pPr marL="21014" indent="0">
              <a:buNone/>
            </a:pPr>
            <a:endParaRPr lang="en-US" sz="3200" dirty="0"/>
          </a:p>
          <a:p>
            <a:pPr marL="478214" indent="-457200"/>
            <a:r>
              <a:rPr lang="en-US" sz="3200" dirty="0" err="1"/>
              <a:t>LeNet</a:t>
            </a:r>
            <a:r>
              <a:rPr lang="en-US" sz="3200" dirty="0"/>
              <a:t> is a five layer convolutional neural network</a:t>
            </a:r>
          </a:p>
          <a:p>
            <a:pPr marL="478214" indent="-457200"/>
            <a:r>
              <a:rPr lang="en-US" sz="2800" dirty="0">
                <a:hlinkClick r:id="rId2"/>
              </a:rPr>
              <a:t>More details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B844F1-527E-1A49-903E-9E477FF00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6" r="7078" b="15953"/>
          <a:stretch/>
        </p:blipFill>
        <p:spPr>
          <a:xfrm>
            <a:off x="936782" y="1871831"/>
            <a:ext cx="10315259" cy="27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32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BC927D4-BB84-D143-8681-1EA4A744D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9" y="1310105"/>
            <a:ext cx="4899768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MNIST: Handwritten grayscale digit </a:t>
            </a:r>
          </a:p>
          <a:p>
            <a:pPr marL="0" indent="0">
              <a:buNone/>
            </a:pPr>
            <a:r>
              <a:rPr lang="en-US" sz="2400" dirty="0"/>
              <a:t>	(between 0-9) images</a:t>
            </a:r>
          </a:p>
          <a:p>
            <a:pPr marL="342900" indent="-342900"/>
            <a:r>
              <a:rPr lang="en-US" sz="2400" dirty="0"/>
              <a:t>50,000 training data</a:t>
            </a:r>
          </a:p>
          <a:p>
            <a:pPr marL="342900" indent="-342900"/>
            <a:r>
              <a:rPr lang="en-US" sz="2400" dirty="0"/>
              <a:t>10,000 test data</a:t>
            </a:r>
          </a:p>
          <a:p>
            <a:pPr marL="342900" indent="-342900"/>
            <a:r>
              <a:rPr lang="en-US" sz="2400" dirty="0"/>
              <a:t>10 classes</a:t>
            </a:r>
          </a:p>
          <a:p>
            <a:pPr marL="342900" indent="-342900"/>
            <a:r>
              <a:rPr lang="en-US" sz="2400" dirty="0"/>
              <a:t>Grayscale</a:t>
            </a:r>
          </a:p>
          <a:p>
            <a:pPr marL="342900" indent="-342900"/>
            <a:r>
              <a:rPr lang="en-US" sz="2400" dirty="0"/>
              <a:t>28 x 28 pixels per image</a:t>
            </a:r>
          </a:p>
          <a:p>
            <a:pPr marL="342900" indent="-342900"/>
            <a:r>
              <a:rPr lang="en-US" sz="2400" dirty="0"/>
              <a:t>Centered and scaled 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A2A65-5572-2049-923A-C42777DC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23" y="971973"/>
            <a:ext cx="4086026" cy="4937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2664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1014" indent="0">
              <a:buNone/>
            </a:pPr>
            <a:endParaRPr lang="en-US" sz="3200" dirty="0"/>
          </a:p>
          <a:p>
            <a:pPr lvl="1"/>
            <a:endParaRPr lang="en-US" sz="2800" dirty="0"/>
          </a:p>
          <a:p>
            <a:pPr marL="456971" lvl="1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F8839D-1AD4-A34A-AC42-8D113A9D369D}"/>
              </a:ext>
            </a:extLst>
          </p:cNvPr>
          <p:cNvGrpSpPr/>
          <p:nvPr/>
        </p:nvGrpSpPr>
        <p:grpSpPr>
          <a:xfrm>
            <a:off x="1035359" y="1563243"/>
            <a:ext cx="9371794" cy="2989392"/>
            <a:chOff x="911673" y="4893721"/>
            <a:chExt cx="9371794" cy="298939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CB8058-011B-2943-85E1-66211EA5B7CB}"/>
                </a:ext>
              </a:extLst>
            </p:cNvPr>
            <p:cNvSpPr/>
            <p:nvPr/>
          </p:nvSpPr>
          <p:spPr>
            <a:xfrm>
              <a:off x="963304" y="5306527"/>
              <a:ext cx="914400" cy="914400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782A7ADD-C90C-5B4C-BBF2-109393DD9683}"/>
                </a:ext>
              </a:extLst>
            </p:cNvPr>
            <p:cNvSpPr/>
            <p:nvPr/>
          </p:nvSpPr>
          <p:spPr>
            <a:xfrm>
              <a:off x="2778841" y="5230418"/>
              <a:ext cx="868680" cy="868680"/>
            </a:xfrm>
            <a:prstGeom prst="cube">
              <a:avLst>
                <a:gd name="adj" fmla="val 3156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3A66FB0D-E701-914A-B91F-A42047C09DF9}"/>
                </a:ext>
              </a:extLst>
            </p:cNvPr>
            <p:cNvSpPr/>
            <p:nvPr/>
          </p:nvSpPr>
          <p:spPr>
            <a:xfrm>
              <a:off x="4346397" y="5367578"/>
              <a:ext cx="640080" cy="640080"/>
            </a:xfrm>
            <a:prstGeom prst="cube">
              <a:avLst>
                <a:gd name="adj" fmla="val 3156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C3F05755-A8C3-D442-8B01-F70039E8E390}"/>
                </a:ext>
              </a:extLst>
            </p:cNvPr>
            <p:cNvSpPr/>
            <p:nvPr/>
          </p:nvSpPr>
          <p:spPr>
            <a:xfrm>
              <a:off x="5603165" y="5454804"/>
              <a:ext cx="594360" cy="594360"/>
            </a:xfrm>
            <a:prstGeom prst="cube">
              <a:avLst>
                <a:gd name="adj" fmla="val 5365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365BAD0E-12A6-9A4A-A04F-778A70965695}"/>
                </a:ext>
              </a:extLst>
            </p:cNvPr>
            <p:cNvSpPr/>
            <p:nvPr/>
          </p:nvSpPr>
          <p:spPr>
            <a:xfrm>
              <a:off x="6682326" y="5536838"/>
              <a:ext cx="502920" cy="502920"/>
            </a:xfrm>
            <a:prstGeom prst="cube">
              <a:avLst>
                <a:gd name="adj" fmla="val 6555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BE33502-82A6-3641-8E6C-69B151BC0EAA}"/>
                </a:ext>
              </a:extLst>
            </p:cNvPr>
            <p:cNvSpPr/>
            <p:nvPr/>
          </p:nvSpPr>
          <p:spPr>
            <a:xfrm>
              <a:off x="8021282" y="4893721"/>
              <a:ext cx="297712" cy="15877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ED383E4-FEF7-B64E-9D51-BB94CB10CFA4}"/>
                </a:ext>
              </a:extLst>
            </p:cNvPr>
            <p:cNvSpPr/>
            <p:nvPr/>
          </p:nvSpPr>
          <p:spPr>
            <a:xfrm>
              <a:off x="8935682" y="5020716"/>
              <a:ext cx="297712" cy="12893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80394B-B1F0-7C43-907D-14AD88DB8B59}"/>
                </a:ext>
              </a:extLst>
            </p:cNvPr>
            <p:cNvSpPr/>
            <p:nvPr/>
          </p:nvSpPr>
          <p:spPr>
            <a:xfrm>
              <a:off x="8058343" y="4924153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EAD234C-0E69-7942-A1F2-B2D862213044}"/>
                </a:ext>
              </a:extLst>
            </p:cNvPr>
            <p:cNvSpPr/>
            <p:nvPr/>
          </p:nvSpPr>
          <p:spPr>
            <a:xfrm>
              <a:off x="8062524" y="5188423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A926257-8FD1-1445-BC6F-AD60E43A4B39}"/>
                </a:ext>
              </a:extLst>
            </p:cNvPr>
            <p:cNvSpPr/>
            <p:nvPr/>
          </p:nvSpPr>
          <p:spPr>
            <a:xfrm>
              <a:off x="8058343" y="5464373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59343DE-930D-424E-8842-398A070717E8}"/>
                </a:ext>
              </a:extLst>
            </p:cNvPr>
            <p:cNvSpPr/>
            <p:nvPr/>
          </p:nvSpPr>
          <p:spPr>
            <a:xfrm>
              <a:off x="8059221" y="6217859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96846C-AF42-EC49-97BF-72CAC355810E}"/>
                </a:ext>
              </a:extLst>
            </p:cNvPr>
            <p:cNvSpPr/>
            <p:nvPr/>
          </p:nvSpPr>
          <p:spPr>
            <a:xfrm>
              <a:off x="8059221" y="5955057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070D43A-BA1E-9C45-B80E-C2EE97DB3182}"/>
                </a:ext>
              </a:extLst>
            </p:cNvPr>
            <p:cNvSpPr txBox="1"/>
            <p:nvPr/>
          </p:nvSpPr>
          <p:spPr>
            <a:xfrm>
              <a:off x="8058344" y="5617990"/>
              <a:ext cx="290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..</a:t>
              </a:r>
            </a:p>
            <a:p>
              <a:r>
                <a:rPr lang="en-US" sz="900" b="1" dirty="0"/>
                <a:t>..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4DE21F-FCEF-A249-BCB5-D1D713F30348}"/>
                </a:ext>
              </a:extLst>
            </p:cNvPr>
            <p:cNvSpPr/>
            <p:nvPr/>
          </p:nvSpPr>
          <p:spPr>
            <a:xfrm>
              <a:off x="8978752" y="5057765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29B7B19-07B0-6747-A88E-4FB3E6E16958}"/>
                </a:ext>
              </a:extLst>
            </p:cNvPr>
            <p:cNvSpPr/>
            <p:nvPr/>
          </p:nvSpPr>
          <p:spPr>
            <a:xfrm>
              <a:off x="8978752" y="5317400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F333637-8559-D34B-A340-490FCC5A22B6}"/>
                </a:ext>
              </a:extLst>
            </p:cNvPr>
            <p:cNvSpPr/>
            <p:nvPr/>
          </p:nvSpPr>
          <p:spPr>
            <a:xfrm>
              <a:off x="8978752" y="6049165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32921FB-2137-3943-B850-025933DDAE56}"/>
                </a:ext>
              </a:extLst>
            </p:cNvPr>
            <p:cNvSpPr/>
            <p:nvPr/>
          </p:nvSpPr>
          <p:spPr>
            <a:xfrm>
              <a:off x="8978752" y="5790439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BC08F25-E4A5-FB42-886E-46CFBFAD6501}"/>
                </a:ext>
              </a:extLst>
            </p:cNvPr>
            <p:cNvSpPr txBox="1"/>
            <p:nvPr/>
          </p:nvSpPr>
          <p:spPr>
            <a:xfrm>
              <a:off x="8971175" y="5445470"/>
              <a:ext cx="290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..</a:t>
              </a:r>
            </a:p>
            <a:p>
              <a:r>
                <a:rPr lang="en-US" sz="900" b="1" dirty="0"/>
                <a:t>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77D5A8A-3195-D544-9D46-3F394C79AEF0}"/>
                </a:ext>
              </a:extLst>
            </p:cNvPr>
            <p:cNvSpPr txBox="1"/>
            <p:nvPr/>
          </p:nvSpPr>
          <p:spPr>
            <a:xfrm>
              <a:off x="911673" y="6233144"/>
              <a:ext cx="1017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32x32x1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83A4B29-9255-1945-B61C-FC7C4A02A34A}"/>
                </a:ext>
              </a:extLst>
            </p:cNvPr>
            <p:cNvSpPr txBox="1"/>
            <p:nvPr/>
          </p:nvSpPr>
          <p:spPr>
            <a:xfrm>
              <a:off x="2698431" y="6233144"/>
              <a:ext cx="1017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28x28x6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967D84-5111-664B-AFB9-D8E2776262C1}"/>
                </a:ext>
              </a:extLst>
            </p:cNvPr>
            <p:cNvSpPr txBox="1"/>
            <p:nvPr/>
          </p:nvSpPr>
          <p:spPr>
            <a:xfrm>
              <a:off x="4157606" y="6214676"/>
              <a:ext cx="1017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14x14x6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B1EF7A1-2828-1146-9B11-4CF28129CB9F}"/>
                </a:ext>
              </a:extLst>
            </p:cNvPr>
            <p:cNvSpPr txBox="1"/>
            <p:nvPr/>
          </p:nvSpPr>
          <p:spPr>
            <a:xfrm>
              <a:off x="5327669" y="6239364"/>
              <a:ext cx="1172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10x10x16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52AAFD-8786-0049-A39D-6F155FC1D9E1}"/>
                </a:ext>
              </a:extLst>
            </p:cNvPr>
            <p:cNvSpPr txBox="1"/>
            <p:nvPr/>
          </p:nvSpPr>
          <p:spPr>
            <a:xfrm>
              <a:off x="6435515" y="6233144"/>
              <a:ext cx="1236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5x5x16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03918F-7955-3843-84CE-25427022011D}"/>
                </a:ext>
              </a:extLst>
            </p:cNvPr>
            <p:cNvSpPr txBox="1"/>
            <p:nvPr/>
          </p:nvSpPr>
          <p:spPr>
            <a:xfrm>
              <a:off x="7940620" y="6490045"/>
              <a:ext cx="6329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120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10642C3-F056-4646-9DD6-A4C3E19F73AA}"/>
                </a:ext>
              </a:extLst>
            </p:cNvPr>
            <p:cNvSpPr txBox="1"/>
            <p:nvPr/>
          </p:nvSpPr>
          <p:spPr>
            <a:xfrm>
              <a:off x="8903525" y="6480552"/>
              <a:ext cx="435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84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193440D-1AF4-3A40-A785-F2E9D4BA7616}"/>
                </a:ext>
              </a:extLst>
            </p:cNvPr>
            <p:cNvCxnSpPr/>
            <p:nvPr/>
          </p:nvCxnSpPr>
          <p:spPr>
            <a:xfrm>
              <a:off x="1956632" y="5783244"/>
              <a:ext cx="7069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AB345DA-730F-3D44-B0F6-6E7B65D75586}"/>
                </a:ext>
              </a:extLst>
            </p:cNvPr>
            <p:cNvCxnSpPr>
              <a:cxnSpLocks/>
            </p:cNvCxnSpPr>
            <p:nvPr/>
          </p:nvCxnSpPr>
          <p:spPr>
            <a:xfrm>
              <a:off x="3750504" y="5783244"/>
              <a:ext cx="51819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37D7CCC-9EEF-804E-9B87-0E83C5C7AAD0}"/>
                </a:ext>
              </a:extLst>
            </p:cNvPr>
            <p:cNvCxnSpPr>
              <a:cxnSpLocks/>
            </p:cNvCxnSpPr>
            <p:nvPr/>
          </p:nvCxnSpPr>
          <p:spPr>
            <a:xfrm>
              <a:off x="5057993" y="5778190"/>
              <a:ext cx="4625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CE21847-18FB-C64A-AEF6-282059486D96}"/>
                </a:ext>
              </a:extLst>
            </p:cNvPr>
            <p:cNvCxnSpPr>
              <a:cxnSpLocks/>
            </p:cNvCxnSpPr>
            <p:nvPr/>
          </p:nvCxnSpPr>
          <p:spPr>
            <a:xfrm>
              <a:off x="6225511" y="5788298"/>
              <a:ext cx="4200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74575B1-9736-424D-9531-458113534CA8}"/>
                </a:ext>
              </a:extLst>
            </p:cNvPr>
            <p:cNvCxnSpPr/>
            <p:nvPr/>
          </p:nvCxnSpPr>
          <p:spPr>
            <a:xfrm>
              <a:off x="7208074" y="5763727"/>
              <a:ext cx="7069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86A928D-42A1-BA47-894D-034F6C8E0FAF}"/>
                </a:ext>
              </a:extLst>
            </p:cNvPr>
            <p:cNvCxnSpPr>
              <a:cxnSpLocks/>
            </p:cNvCxnSpPr>
            <p:nvPr/>
          </p:nvCxnSpPr>
          <p:spPr>
            <a:xfrm>
              <a:off x="8377333" y="5764030"/>
              <a:ext cx="4959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C7CFF7F-3DAF-5542-ADAB-05AF70406118}"/>
                </a:ext>
              </a:extLst>
            </p:cNvPr>
            <p:cNvSpPr txBox="1"/>
            <p:nvPr/>
          </p:nvSpPr>
          <p:spPr>
            <a:xfrm>
              <a:off x="2109513" y="5246622"/>
              <a:ext cx="5169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5x5</a:t>
              </a:r>
            </a:p>
            <a:p>
              <a:r>
                <a:rPr lang="en-US" sz="1400" b="1" dirty="0"/>
                <a:t>s=1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9F62BE-EDC7-F940-BDCA-069A44F72850}"/>
                </a:ext>
              </a:extLst>
            </p:cNvPr>
            <p:cNvSpPr txBox="1"/>
            <p:nvPr/>
          </p:nvSpPr>
          <p:spPr>
            <a:xfrm>
              <a:off x="3799922" y="5262887"/>
              <a:ext cx="569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f=2</a:t>
              </a:r>
            </a:p>
            <a:p>
              <a:r>
                <a:rPr lang="en-US" sz="1400" b="1" dirty="0"/>
                <a:t>s=2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E43E6C1-8FFE-4B48-8AC1-18F16655F8D0}"/>
                </a:ext>
              </a:extLst>
            </p:cNvPr>
            <p:cNvSpPr txBox="1"/>
            <p:nvPr/>
          </p:nvSpPr>
          <p:spPr>
            <a:xfrm>
              <a:off x="5106408" y="5253937"/>
              <a:ext cx="496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5x5</a:t>
              </a:r>
            </a:p>
            <a:p>
              <a:r>
                <a:rPr lang="en-US" sz="1400" b="1" dirty="0"/>
                <a:t>s=1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F7C78B-789B-AF45-A642-905017F6D162}"/>
                </a:ext>
              </a:extLst>
            </p:cNvPr>
            <p:cNvSpPr txBox="1"/>
            <p:nvPr/>
          </p:nvSpPr>
          <p:spPr>
            <a:xfrm>
              <a:off x="6234112" y="5278508"/>
              <a:ext cx="512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f=2</a:t>
              </a:r>
            </a:p>
            <a:p>
              <a:r>
                <a:rPr lang="en-US" sz="1400" b="1" dirty="0"/>
                <a:t>s=2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425AF14-432D-084A-AA4B-483F8D793F29}"/>
                </a:ext>
              </a:extLst>
            </p:cNvPr>
            <p:cNvSpPr txBox="1"/>
            <p:nvPr/>
          </p:nvSpPr>
          <p:spPr>
            <a:xfrm>
              <a:off x="7388811" y="5346269"/>
              <a:ext cx="44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FC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139B068-173A-1F48-A58A-871924576ED0}"/>
                </a:ext>
              </a:extLst>
            </p:cNvPr>
            <p:cNvSpPr txBox="1"/>
            <p:nvPr/>
          </p:nvSpPr>
          <p:spPr>
            <a:xfrm>
              <a:off x="8419873" y="5346268"/>
              <a:ext cx="44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FC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C491E09-7E2A-8C45-93DC-C184CD205D95}"/>
                </a:ext>
              </a:extLst>
            </p:cNvPr>
            <p:cNvCxnSpPr>
              <a:cxnSpLocks/>
            </p:cNvCxnSpPr>
            <p:nvPr/>
          </p:nvCxnSpPr>
          <p:spPr>
            <a:xfrm>
              <a:off x="9366192" y="5786860"/>
              <a:ext cx="4959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653B573-5CE1-C043-897A-79BE215ACDFE}"/>
                    </a:ext>
                  </a:extLst>
                </p:cNvPr>
                <p:cNvSpPr txBox="1"/>
                <p:nvPr/>
              </p:nvSpPr>
              <p:spPr>
                <a:xfrm>
                  <a:off x="10092710" y="5634178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C4C394-B476-7145-B9F7-AEE333178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710" y="5634178"/>
                  <a:ext cx="190757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5000" t="-13043" r="-2500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3F02324A-D5FD-7846-BC79-0DD062C6D03E}"/>
                </a:ext>
              </a:extLst>
            </p:cNvPr>
            <p:cNvSpPr/>
            <p:nvPr/>
          </p:nvSpPr>
          <p:spPr>
            <a:xfrm rot="5400000">
              <a:off x="2217446" y="6504735"/>
              <a:ext cx="231808" cy="13403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2" name="Right Brace 101">
              <a:extLst>
                <a:ext uri="{FF2B5EF4-FFF2-40B4-BE49-F238E27FC236}">
                  <a16:creationId xmlns:a16="http://schemas.microsoft.com/office/drawing/2014/main" id="{92AA5A87-3661-6C47-A580-954748E1E615}"/>
                </a:ext>
              </a:extLst>
            </p:cNvPr>
            <p:cNvSpPr/>
            <p:nvPr/>
          </p:nvSpPr>
          <p:spPr>
            <a:xfrm rot="5400000">
              <a:off x="3730863" y="6554848"/>
              <a:ext cx="233299" cy="12361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3" name="Right Brace 102">
              <a:extLst>
                <a:ext uri="{FF2B5EF4-FFF2-40B4-BE49-F238E27FC236}">
                  <a16:creationId xmlns:a16="http://schemas.microsoft.com/office/drawing/2014/main" id="{3A4AC84B-4D8F-C34B-A90D-550984B9EBEC}"/>
                </a:ext>
              </a:extLst>
            </p:cNvPr>
            <p:cNvSpPr/>
            <p:nvPr/>
          </p:nvSpPr>
          <p:spPr>
            <a:xfrm rot="5400000">
              <a:off x="5172229" y="6601047"/>
              <a:ext cx="182380" cy="11437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4" name="Right Brace 103">
              <a:extLst>
                <a:ext uri="{FF2B5EF4-FFF2-40B4-BE49-F238E27FC236}">
                  <a16:creationId xmlns:a16="http://schemas.microsoft.com/office/drawing/2014/main" id="{82F636C2-B70D-9447-8DDA-3DF5B4C6F51F}"/>
                </a:ext>
              </a:extLst>
            </p:cNvPr>
            <p:cNvSpPr/>
            <p:nvPr/>
          </p:nvSpPr>
          <p:spPr>
            <a:xfrm rot="5400000">
              <a:off x="6235303" y="6763755"/>
              <a:ext cx="240422" cy="82550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788F19-EE3E-D140-8814-EB370CF38BF5}"/>
                </a:ext>
              </a:extLst>
            </p:cNvPr>
            <p:cNvSpPr txBox="1"/>
            <p:nvPr/>
          </p:nvSpPr>
          <p:spPr>
            <a:xfrm>
              <a:off x="1766405" y="7316173"/>
              <a:ext cx="1322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Convolution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5AC3CBE-D090-3346-8264-5969B350D5D0}"/>
                </a:ext>
              </a:extLst>
            </p:cNvPr>
            <p:cNvSpPr txBox="1"/>
            <p:nvPr/>
          </p:nvSpPr>
          <p:spPr>
            <a:xfrm>
              <a:off x="4634991" y="7230255"/>
              <a:ext cx="1322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Convolution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083FD76-CA22-1541-B893-331837A1AEF9}"/>
                </a:ext>
              </a:extLst>
            </p:cNvPr>
            <p:cNvSpPr txBox="1"/>
            <p:nvPr/>
          </p:nvSpPr>
          <p:spPr>
            <a:xfrm>
              <a:off x="3365864" y="7276422"/>
              <a:ext cx="980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Average</a:t>
              </a:r>
            </a:p>
            <a:p>
              <a:pPr algn="ctr"/>
              <a:r>
                <a:rPr lang="en-US" sz="1600" b="1" dirty="0"/>
                <a:t>Pooling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75E7F98-235E-D24E-BDE2-01534A166B62}"/>
                </a:ext>
              </a:extLst>
            </p:cNvPr>
            <p:cNvSpPr txBox="1"/>
            <p:nvPr/>
          </p:nvSpPr>
          <p:spPr>
            <a:xfrm>
              <a:off x="5872416" y="7289597"/>
              <a:ext cx="988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Average</a:t>
              </a:r>
            </a:p>
            <a:p>
              <a:pPr algn="ctr"/>
              <a:r>
                <a:rPr lang="en-US" sz="1600" b="1" dirty="0"/>
                <a:t>Pooling</a:t>
              </a:r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EC831244-AAC9-084A-A972-A1150D4A3CFC}"/>
                </a:ext>
              </a:extLst>
            </p:cNvPr>
            <p:cNvSpPr/>
            <p:nvPr/>
          </p:nvSpPr>
          <p:spPr>
            <a:xfrm rot="5400000">
              <a:off x="7398249" y="6514908"/>
              <a:ext cx="237744" cy="132588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A86BDD12-A284-3A46-B383-AC51496D91F8}"/>
                </a:ext>
              </a:extLst>
            </p:cNvPr>
            <p:cNvSpPr/>
            <p:nvPr/>
          </p:nvSpPr>
          <p:spPr>
            <a:xfrm rot="5400000">
              <a:off x="8566704" y="6772851"/>
              <a:ext cx="237744" cy="8229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32B3243-CCEB-C643-BFA5-83C83B8CF30F}"/>
                </a:ext>
              </a:extLst>
            </p:cNvPr>
            <p:cNvSpPr txBox="1"/>
            <p:nvPr/>
          </p:nvSpPr>
          <p:spPr>
            <a:xfrm>
              <a:off x="6993800" y="7276422"/>
              <a:ext cx="1174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Fully</a:t>
              </a:r>
            </a:p>
            <a:p>
              <a:pPr algn="ctr"/>
              <a:r>
                <a:rPr lang="en-US" sz="1600" b="1" dirty="0"/>
                <a:t>Connected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920FA25-A6B3-5048-92A8-CB2860631648}"/>
                </a:ext>
              </a:extLst>
            </p:cNvPr>
            <p:cNvSpPr txBox="1"/>
            <p:nvPr/>
          </p:nvSpPr>
          <p:spPr>
            <a:xfrm>
              <a:off x="8140952" y="7298338"/>
              <a:ext cx="1225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Fully</a:t>
              </a:r>
            </a:p>
            <a:p>
              <a:pPr algn="ctr"/>
              <a:r>
                <a:rPr lang="en-US" sz="1600" b="1" dirty="0"/>
                <a:t>Connected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4BEC274-902A-FA43-B465-C5E18E4FAFC2}"/>
              </a:ext>
            </a:extLst>
          </p:cNvPr>
          <p:cNvSpPr/>
          <p:nvPr/>
        </p:nvSpPr>
        <p:spPr>
          <a:xfrm>
            <a:off x="865635" y="4841319"/>
            <a:ext cx="8125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400" dirty="0"/>
              <a:t>~60,000 parameters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400" dirty="0"/>
              <a:t>Sigmoid and tanh activations are used</a:t>
            </a:r>
          </a:p>
        </p:txBody>
      </p:sp>
    </p:spTree>
    <p:extLst>
      <p:ext uri="{BB962C8B-B14F-4D97-AF65-F5344CB8AC3E}">
        <p14:creationId xmlns:p14="http://schemas.microsoft.com/office/powerpoint/2010/main" val="1414064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6336027" cy="4599628"/>
          </a:xfrm>
        </p:spPr>
        <p:txBody>
          <a:bodyPr/>
          <a:lstStyle/>
          <a:p>
            <a:r>
              <a:rPr lang="en-US" sz="2400" dirty="0"/>
              <a:t>Won the ImageNet 2012 competition</a:t>
            </a:r>
          </a:p>
          <a:p>
            <a:r>
              <a:rPr lang="en-US" sz="2400" dirty="0"/>
              <a:t>More complicated architecture than </a:t>
            </a:r>
            <a:r>
              <a:rPr lang="en-US" sz="2400" dirty="0" err="1"/>
              <a:t>LeNet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~60 M parameters</a:t>
            </a:r>
          </a:p>
          <a:p>
            <a:r>
              <a:rPr lang="en-US" sz="2400" dirty="0"/>
              <a:t>Key modifications:</a:t>
            </a:r>
          </a:p>
          <a:p>
            <a:pPr lvl="1"/>
            <a:r>
              <a:rPr lang="en-US" sz="2000" dirty="0"/>
              <a:t>Dropout (regularization)</a:t>
            </a:r>
          </a:p>
          <a:p>
            <a:pPr lvl="1"/>
            <a:r>
              <a:rPr lang="en-US" sz="2000" dirty="0"/>
              <a:t>Replaced tanh and sigmoid activations with </a:t>
            </a:r>
            <a:r>
              <a:rPr lang="en-US" sz="2000" dirty="0" err="1"/>
              <a:t>ReLU</a:t>
            </a:r>
            <a:endParaRPr lang="en-US" sz="2000" dirty="0"/>
          </a:p>
          <a:p>
            <a:pPr lvl="1"/>
            <a:r>
              <a:rPr lang="en-US" sz="2000" dirty="0" err="1"/>
              <a:t>MaxPooling</a:t>
            </a:r>
            <a:r>
              <a:rPr lang="en-US" sz="2000" dirty="0"/>
              <a:t> rather than </a:t>
            </a:r>
            <a:r>
              <a:rPr lang="en-US" sz="2000" dirty="0" err="1"/>
              <a:t>AvgPooling</a:t>
            </a:r>
            <a:endParaRPr lang="en-US" sz="2000" dirty="0"/>
          </a:p>
          <a:p>
            <a:r>
              <a:rPr lang="en-US" sz="2000" dirty="0">
                <a:hlinkClick r:id="rId2"/>
              </a:rPr>
              <a:t>More details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5366D-F753-C743-8614-0D5702BB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650" y="101998"/>
            <a:ext cx="3688958" cy="557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1A3D7-1B14-6D42-8054-893F56CEF8D5}"/>
              </a:ext>
            </a:extLst>
          </p:cNvPr>
          <p:cNvSpPr txBox="1"/>
          <p:nvPr/>
        </p:nvSpPr>
        <p:spPr>
          <a:xfrm>
            <a:off x="8043078" y="575584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LeNet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6FB6-9333-8146-953B-E8EDA3576CC5}"/>
              </a:ext>
            </a:extLst>
          </p:cNvPr>
          <p:cNvSpPr txBox="1"/>
          <p:nvPr/>
        </p:nvSpPr>
        <p:spPr>
          <a:xfrm>
            <a:off x="10006405" y="575584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AlexNet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1356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B7B3C8EF-B2D7-B044-B701-92246D376C1D}"/>
              </a:ext>
            </a:extLst>
          </p:cNvPr>
          <p:cNvSpPr txBox="1">
            <a:spLocks/>
          </p:cNvSpPr>
          <p:nvPr/>
        </p:nvSpPr>
        <p:spPr>
          <a:xfrm>
            <a:off x="1632074" y="1283369"/>
            <a:ext cx="9133233" cy="3779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F40F068-CA09-4A4F-B633-C4A43CD160B3}"/>
              </a:ext>
            </a:extLst>
          </p:cNvPr>
          <p:cNvSpPr/>
          <p:nvPr/>
        </p:nvSpPr>
        <p:spPr>
          <a:xfrm>
            <a:off x="1554862" y="1430476"/>
            <a:ext cx="1065892" cy="10449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ADA029D-4F20-0C4D-A549-580663CE94C1}"/>
              </a:ext>
            </a:extLst>
          </p:cNvPr>
          <p:cNvSpPr/>
          <p:nvPr/>
        </p:nvSpPr>
        <p:spPr>
          <a:xfrm>
            <a:off x="1457329" y="1569183"/>
            <a:ext cx="1065892" cy="10449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DC1627-FC4A-FA4F-BC29-D66FB76CEA52}"/>
              </a:ext>
            </a:extLst>
          </p:cNvPr>
          <p:cNvSpPr/>
          <p:nvPr/>
        </p:nvSpPr>
        <p:spPr>
          <a:xfrm>
            <a:off x="1359796" y="1798068"/>
            <a:ext cx="1065892" cy="10449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4BCB08-467D-544F-8B50-08FD78F5BE45}"/>
              </a:ext>
            </a:extLst>
          </p:cNvPr>
          <p:cNvSpPr txBox="1"/>
          <p:nvPr/>
        </p:nvSpPr>
        <p:spPr>
          <a:xfrm>
            <a:off x="1322741" y="2886966"/>
            <a:ext cx="1318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227x227x3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769C042-6527-1A45-AA8C-B912AFE6385B}"/>
              </a:ext>
            </a:extLst>
          </p:cNvPr>
          <p:cNvSpPr/>
          <p:nvPr/>
        </p:nvSpPr>
        <p:spPr>
          <a:xfrm>
            <a:off x="3511544" y="1706122"/>
            <a:ext cx="1032452" cy="1032452"/>
          </a:xfrm>
          <a:prstGeom prst="cube">
            <a:avLst>
              <a:gd name="adj" fmla="val 4429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24CBB85-4FD1-334E-823B-DA60A90E76FA}"/>
              </a:ext>
            </a:extLst>
          </p:cNvPr>
          <p:cNvCxnSpPr/>
          <p:nvPr/>
        </p:nvCxnSpPr>
        <p:spPr>
          <a:xfrm>
            <a:off x="2759125" y="2222348"/>
            <a:ext cx="614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89A1C68-391F-C542-AB2D-10A13D45D1C5}"/>
              </a:ext>
            </a:extLst>
          </p:cNvPr>
          <p:cNvSpPr txBox="1"/>
          <p:nvPr/>
        </p:nvSpPr>
        <p:spPr>
          <a:xfrm>
            <a:off x="2821136" y="1750750"/>
            <a:ext cx="67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11x11</a:t>
            </a:r>
          </a:p>
          <a:p>
            <a:r>
              <a:rPr lang="en-US" sz="1200" dirty="0"/>
              <a:t>s=4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147E6C-1BA5-3145-8B10-4F51A034A908}"/>
              </a:ext>
            </a:extLst>
          </p:cNvPr>
          <p:cNvSpPr txBox="1"/>
          <p:nvPr/>
        </p:nvSpPr>
        <p:spPr>
          <a:xfrm>
            <a:off x="2532964" y="2284484"/>
            <a:ext cx="116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 96</a:t>
            </a:r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D67F1C9E-A2A4-D749-852D-7E628438683E}"/>
              </a:ext>
            </a:extLst>
          </p:cNvPr>
          <p:cNvSpPr/>
          <p:nvPr/>
        </p:nvSpPr>
        <p:spPr>
          <a:xfrm>
            <a:off x="5255752" y="1923467"/>
            <a:ext cx="794194" cy="794194"/>
          </a:xfrm>
          <a:prstGeom prst="cube">
            <a:avLst>
              <a:gd name="adj" fmla="val 5401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01F61C0-B7E4-8046-A34E-4C2A32C14C21}"/>
              </a:ext>
            </a:extLst>
          </p:cNvPr>
          <p:cNvCxnSpPr>
            <a:cxnSpLocks/>
          </p:cNvCxnSpPr>
          <p:nvPr/>
        </p:nvCxnSpPr>
        <p:spPr>
          <a:xfrm>
            <a:off x="4675822" y="2222348"/>
            <a:ext cx="555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3FE3D15-265D-2248-9835-AF6E2F9A06DD}"/>
              </a:ext>
            </a:extLst>
          </p:cNvPr>
          <p:cNvSpPr txBox="1"/>
          <p:nvPr/>
        </p:nvSpPr>
        <p:spPr>
          <a:xfrm>
            <a:off x="4540249" y="1779703"/>
            <a:ext cx="79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f=3x3</a:t>
            </a:r>
          </a:p>
          <a:p>
            <a:pPr algn="ctr"/>
            <a:r>
              <a:rPr lang="en-US" sz="1200" dirty="0"/>
              <a:t>s=2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AA4E93-6CBB-C945-82F8-C75806813F0C}"/>
              </a:ext>
            </a:extLst>
          </p:cNvPr>
          <p:cNvSpPr txBox="1"/>
          <p:nvPr/>
        </p:nvSpPr>
        <p:spPr>
          <a:xfrm>
            <a:off x="4411236" y="2277501"/>
            <a:ext cx="906571" cy="5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Max.</a:t>
            </a:r>
          </a:p>
          <a:p>
            <a:pPr algn="ctr"/>
            <a:r>
              <a:rPr lang="en-US" dirty="0"/>
              <a:t>Pooling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477E0AF-D0E6-9F4A-9E02-264DEBAEF39A}"/>
              </a:ext>
            </a:extLst>
          </p:cNvPr>
          <p:cNvSpPr txBox="1"/>
          <p:nvPr/>
        </p:nvSpPr>
        <p:spPr>
          <a:xfrm>
            <a:off x="3442359" y="2856127"/>
            <a:ext cx="1192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55x55x96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90D5543-151B-904B-838F-F0B871B2B7BA}"/>
              </a:ext>
            </a:extLst>
          </p:cNvPr>
          <p:cNvSpPr txBox="1"/>
          <p:nvPr/>
        </p:nvSpPr>
        <p:spPr>
          <a:xfrm>
            <a:off x="5132800" y="2861425"/>
            <a:ext cx="112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27x27x96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F0AF5F-A8BF-F94F-B1E1-36F692B7E450}"/>
              </a:ext>
            </a:extLst>
          </p:cNvPr>
          <p:cNvCxnSpPr/>
          <p:nvPr/>
        </p:nvCxnSpPr>
        <p:spPr>
          <a:xfrm>
            <a:off x="6225927" y="2254488"/>
            <a:ext cx="614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5527D74-B733-3B49-A0E7-4A915F670284}"/>
              </a:ext>
            </a:extLst>
          </p:cNvPr>
          <p:cNvSpPr txBox="1"/>
          <p:nvPr/>
        </p:nvSpPr>
        <p:spPr>
          <a:xfrm>
            <a:off x="6171941" y="1807923"/>
            <a:ext cx="6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5x5</a:t>
            </a:r>
          </a:p>
          <a:p>
            <a:pPr algn="ctr"/>
            <a:r>
              <a:rPr lang="en-US" sz="1200" dirty="0"/>
              <a:t>same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CF446B-1484-D940-AA35-F6B821207C84}"/>
              </a:ext>
            </a:extLst>
          </p:cNvPr>
          <p:cNvSpPr txBox="1"/>
          <p:nvPr/>
        </p:nvSpPr>
        <p:spPr>
          <a:xfrm>
            <a:off x="6090504" y="2247682"/>
            <a:ext cx="80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  <a:p>
            <a:r>
              <a:rPr lang="en-US" dirty="0"/>
              <a:t>256</a:t>
            </a:r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EA681B9F-4E95-F140-989D-B5EB3D44EB1C}"/>
              </a:ext>
            </a:extLst>
          </p:cNvPr>
          <p:cNvSpPr/>
          <p:nvPr/>
        </p:nvSpPr>
        <p:spPr>
          <a:xfrm>
            <a:off x="6788310" y="1619132"/>
            <a:ext cx="1270711" cy="1270711"/>
          </a:xfrm>
          <a:prstGeom prst="cube">
            <a:avLst>
              <a:gd name="adj" fmla="val 7485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2A15CE-DBB4-CF4B-9196-B47245538965}"/>
              </a:ext>
            </a:extLst>
          </p:cNvPr>
          <p:cNvSpPr txBox="1"/>
          <p:nvPr/>
        </p:nvSpPr>
        <p:spPr>
          <a:xfrm>
            <a:off x="6470971" y="2920612"/>
            <a:ext cx="1588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27x27x256</a:t>
            </a:r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51AC8FA-414C-A04D-A77D-365BB7EA01CD}"/>
              </a:ext>
            </a:extLst>
          </p:cNvPr>
          <p:cNvSpPr/>
          <p:nvPr/>
        </p:nvSpPr>
        <p:spPr>
          <a:xfrm>
            <a:off x="9027811" y="1649901"/>
            <a:ext cx="1270711" cy="1270711"/>
          </a:xfrm>
          <a:prstGeom prst="cube">
            <a:avLst>
              <a:gd name="adj" fmla="val 8080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C942375-F6FE-814E-BF38-39DEDC2ED6DC}"/>
              </a:ext>
            </a:extLst>
          </p:cNvPr>
          <p:cNvCxnSpPr>
            <a:cxnSpLocks/>
          </p:cNvCxnSpPr>
          <p:nvPr/>
        </p:nvCxnSpPr>
        <p:spPr>
          <a:xfrm>
            <a:off x="8059021" y="2269588"/>
            <a:ext cx="953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7379D28-4D27-184B-94A9-F0886DE372D6}"/>
              </a:ext>
            </a:extLst>
          </p:cNvPr>
          <p:cNvSpPr txBox="1"/>
          <p:nvPr/>
        </p:nvSpPr>
        <p:spPr>
          <a:xfrm>
            <a:off x="8145237" y="1767970"/>
            <a:ext cx="78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f=3x3</a:t>
            </a:r>
          </a:p>
          <a:p>
            <a:pPr algn="ctr"/>
            <a:r>
              <a:rPr lang="en-US" sz="1200" dirty="0"/>
              <a:t>s=2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2DC3A80-0135-4846-9F74-E925FFA82329}"/>
              </a:ext>
            </a:extLst>
          </p:cNvPr>
          <p:cNvSpPr txBox="1"/>
          <p:nvPr/>
        </p:nvSpPr>
        <p:spPr>
          <a:xfrm>
            <a:off x="7911961" y="2315080"/>
            <a:ext cx="906571" cy="5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Max.</a:t>
            </a:r>
          </a:p>
          <a:p>
            <a:pPr algn="ctr"/>
            <a:r>
              <a:rPr lang="en-US" dirty="0"/>
              <a:t>Pooling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781EFC3-F4CB-FD41-BE58-CA3442048FC8}"/>
              </a:ext>
            </a:extLst>
          </p:cNvPr>
          <p:cNvSpPr txBox="1"/>
          <p:nvPr/>
        </p:nvSpPr>
        <p:spPr>
          <a:xfrm>
            <a:off x="8814200" y="2965459"/>
            <a:ext cx="1682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13x13x256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C364231-EC15-7F40-B674-8172726D509B}"/>
              </a:ext>
            </a:extLst>
          </p:cNvPr>
          <p:cNvCxnSpPr/>
          <p:nvPr/>
        </p:nvCxnSpPr>
        <p:spPr>
          <a:xfrm>
            <a:off x="1035176" y="4284881"/>
            <a:ext cx="714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C353B6D-B7AA-1843-861A-AD9ACDF976DA}"/>
              </a:ext>
            </a:extLst>
          </p:cNvPr>
          <p:cNvSpPr txBox="1"/>
          <p:nvPr/>
        </p:nvSpPr>
        <p:spPr>
          <a:xfrm>
            <a:off x="911691" y="3855078"/>
            <a:ext cx="8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3x3</a:t>
            </a:r>
          </a:p>
          <a:p>
            <a:pPr algn="ctr"/>
            <a:r>
              <a:rPr lang="en-US" sz="1200" dirty="0"/>
              <a:t>same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14309C-1F82-6640-88DF-238421DB8871}"/>
              </a:ext>
            </a:extLst>
          </p:cNvPr>
          <p:cNvSpPr txBox="1"/>
          <p:nvPr/>
        </p:nvSpPr>
        <p:spPr>
          <a:xfrm>
            <a:off x="980906" y="4292459"/>
            <a:ext cx="88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  <a:p>
            <a:r>
              <a:rPr lang="en-US" dirty="0"/>
              <a:t>384</a:t>
            </a:r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E7730AD-E35A-6447-9027-B9E4789E30DC}"/>
              </a:ext>
            </a:extLst>
          </p:cNvPr>
          <p:cNvSpPr/>
          <p:nvPr/>
        </p:nvSpPr>
        <p:spPr>
          <a:xfrm>
            <a:off x="1386413" y="3665834"/>
            <a:ext cx="1429550" cy="1429549"/>
          </a:xfrm>
          <a:prstGeom prst="cube">
            <a:avLst>
              <a:gd name="adj" fmla="val 8774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90A274-BDF4-1741-BFE3-D06DAF9E031E}"/>
              </a:ext>
            </a:extLst>
          </p:cNvPr>
          <p:cNvSpPr txBox="1"/>
          <p:nvPr/>
        </p:nvSpPr>
        <p:spPr>
          <a:xfrm>
            <a:off x="1166191" y="5254760"/>
            <a:ext cx="13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13x13x384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0DE97A-67B1-CA40-BD75-59128B9048EA}"/>
              </a:ext>
            </a:extLst>
          </p:cNvPr>
          <p:cNvCxnSpPr/>
          <p:nvPr/>
        </p:nvCxnSpPr>
        <p:spPr>
          <a:xfrm>
            <a:off x="2653594" y="4297392"/>
            <a:ext cx="714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DCF9542-F701-0F44-A421-32D0C42EAF6B}"/>
              </a:ext>
            </a:extLst>
          </p:cNvPr>
          <p:cNvSpPr txBox="1"/>
          <p:nvPr/>
        </p:nvSpPr>
        <p:spPr>
          <a:xfrm>
            <a:off x="2694154" y="3804152"/>
            <a:ext cx="81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3x3</a:t>
            </a:r>
          </a:p>
          <a:p>
            <a:pPr algn="ctr"/>
            <a:r>
              <a:rPr lang="en-US" sz="1200" dirty="0"/>
              <a:t>same</a:t>
            </a:r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FD20B6E-17C8-3B49-A4AB-EB27E7615DD8}"/>
              </a:ext>
            </a:extLst>
          </p:cNvPr>
          <p:cNvSpPr/>
          <p:nvPr/>
        </p:nvSpPr>
        <p:spPr>
          <a:xfrm>
            <a:off x="2984705" y="3705206"/>
            <a:ext cx="1429550" cy="1429549"/>
          </a:xfrm>
          <a:prstGeom prst="cube">
            <a:avLst>
              <a:gd name="adj" fmla="val 8774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1AF43D1-9949-1A4C-88C9-9BC480411065}"/>
              </a:ext>
            </a:extLst>
          </p:cNvPr>
          <p:cNvSpPr txBox="1"/>
          <p:nvPr/>
        </p:nvSpPr>
        <p:spPr>
          <a:xfrm>
            <a:off x="2675655" y="5258893"/>
            <a:ext cx="147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13x13x384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3C392FC-FE4D-4D4F-B48E-9C4EA2D8E198}"/>
              </a:ext>
            </a:extLst>
          </p:cNvPr>
          <p:cNvCxnSpPr/>
          <p:nvPr/>
        </p:nvCxnSpPr>
        <p:spPr>
          <a:xfrm>
            <a:off x="4150020" y="4369096"/>
            <a:ext cx="794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40181B57-D7AA-4647-80B2-2D351D1C26B6}"/>
              </a:ext>
            </a:extLst>
          </p:cNvPr>
          <p:cNvSpPr txBox="1"/>
          <p:nvPr/>
        </p:nvSpPr>
        <p:spPr>
          <a:xfrm>
            <a:off x="4336989" y="3899534"/>
            <a:ext cx="80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3x3</a:t>
            </a:r>
          </a:p>
          <a:p>
            <a:pPr algn="ctr"/>
            <a:r>
              <a:rPr lang="en-US" sz="1200" dirty="0"/>
              <a:t>same</a:t>
            </a:r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CA4CA86-1DAD-094C-83DC-DF29520AB393}"/>
              </a:ext>
            </a:extLst>
          </p:cNvPr>
          <p:cNvSpPr/>
          <p:nvPr/>
        </p:nvSpPr>
        <p:spPr>
          <a:xfrm>
            <a:off x="4634601" y="3769026"/>
            <a:ext cx="1429550" cy="1429549"/>
          </a:xfrm>
          <a:prstGeom prst="cube">
            <a:avLst>
              <a:gd name="adj" fmla="val 8774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1CF007-EFDB-D045-BA89-1B0BF19FC00B}"/>
              </a:ext>
            </a:extLst>
          </p:cNvPr>
          <p:cNvSpPr txBox="1"/>
          <p:nvPr/>
        </p:nvSpPr>
        <p:spPr>
          <a:xfrm>
            <a:off x="4348071" y="5283803"/>
            <a:ext cx="140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13x13x256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3C94D7D-F65E-A64F-A37B-37A660E146F7}"/>
              </a:ext>
            </a:extLst>
          </p:cNvPr>
          <p:cNvSpPr txBox="1"/>
          <p:nvPr/>
        </p:nvSpPr>
        <p:spPr>
          <a:xfrm>
            <a:off x="5860492" y="3967147"/>
            <a:ext cx="84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f=3x3</a:t>
            </a:r>
          </a:p>
          <a:p>
            <a:pPr algn="ctr"/>
            <a:r>
              <a:rPr lang="en-US" sz="1200" dirty="0"/>
              <a:t>s=2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ABE57CE-F458-E04E-9C0D-9DE5786099C0}"/>
              </a:ext>
            </a:extLst>
          </p:cNvPr>
          <p:cNvSpPr txBox="1"/>
          <p:nvPr/>
        </p:nvSpPr>
        <p:spPr>
          <a:xfrm>
            <a:off x="5753107" y="4463880"/>
            <a:ext cx="906571" cy="5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Max.</a:t>
            </a:r>
          </a:p>
          <a:p>
            <a:pPr algn="ctr"/>
            <a:r>
              <a:rPr lang="en-US" dirty="0"/>
              <a:t>Pooling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095CC1A-3B23-C24B-833E-BE50B0D517E6}"/>
              </a:ext>
            </a:extLst>
          </p:cNvPr>
          <p:cNvCxnSpPr>
            <a:cxnSpLocks/>
          </p:cNvCxnSpPr>
          <p:nvPr/>
        </p:nvCxnSpPr>
        <p:spPr>
          <a:xfrm>
            <a:off x="5798415" y="4403288"/>
            <a:ext cx="953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ube 126">
            <a:extLst>
              <a:ext uri="{FF2B5EF4-FFF2-40B4-BE49-F238E27FC236}">
                <a16:creationId xmlns:a16="http://schemas.microsoft.com/office/drawing/2014/main" id="{D9AB52C0-52FE-874C-B10E-CCB2B6D404EB}"/>
              </a:ext>
            </a:extLst>
          </p:cNvPr>
          <p:cNvSpPr/>
          <p:nvPr/>
        </p:nvSpPr>
        <p:spPr>
          <a:xfrm>
            <a:off x="6577763" y="3858324"/>
            <a:ext cx="1270711" cy="1270711"/>
          </a:xfrm>
          <a:prstGeom prst="cube">
            <a:avLst>
              <a:gd name="adj" fmla="val 8682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6F51706-0483-384A-8782-79B124864D1B}"/>
              </a:ext>
            </a:extLst>
          </p:cNvPr>
          <p:cNvSpPr txBox="1"/>
          <p:nvPr/>
        </p:nvSpPr>
        <p:spPr>
          <a:xfrm>
            <a:off x="6404312" y="5241918"/>
            <a:ext cx="1065892" cy="29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6x6x256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AF0F426-BB97-694E-83CD-62B1FB704A05}"/>
              </a:ext>
            </a:extLst>
          </p:cNvPr>
          <p:cNvSpPr/>
          <p:nvPr/>
        </p:nvSpPr>
        <p:spPr>
          <a:xfrm>
            <a:off x="8311328" y="3896124"/>
            <a:ext cx="258575" cy="13790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1D4E246-6239-D542-A4AA-35EA64F41C92}"/>
              </a:ext>
            </a:extLst>
          </p:cNvPr>
          <p:cNvSpPr/>
          <p:nvPr/>
        </p:nvSpPr>
        <p:spPr>
          <a:xfrm>
            <a:off x="8343517" y="3922556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8C5B07B-0A62-904A-A668-7C38E7750812}"/>
              </a:ext>
            </a:extLst>
          </p:cNvPr>
          <p:cNvSpPr/>
          <p:nvPr/>
        </p:nvSpPr>
        <p:spPr>
          <a:xfrm>
            <a:off x="8347148" y="4152085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71CAC8D-F870-0A41-9C76-F99FE70296E7}"/>
              </a:ext>
            </a:extLst>
          </p:cNvPr>
          <p:cNvSpPr/>
          <p:nvPr/>
        </p:nvSpPr>
        <p:spPr>
          <a:xfrm>
            <a:off x="8343517" y="4391759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0074A54-AD90-8C44-892F-46EA9B7D4D0D}"/>
              </a:ext>
            </a:extLst>
          </p:cNvPr>
          <p:cNvSpPr/>
          <p:nvPr/>
        </p:nvSpPr>
        <p:spPr>
          <a:xfrm>
            <a:off x="8344280" y="5046193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02A7871-A95B-964F-9703-37C1535249F9}"/>
              </a:ext>
            </a:extLst>
          </p:cNvPr>
          <p:cNvSpPr/>
          <p:nvPr/>
        </p:nvSpPr>
        <p:spPr>
          <a:xfrm>
            <a:off x="8344280" y="4817938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9887BB8-45E2-124A-B084-A46EA4960CA6}"/>
              </a:ext>
            </a:extLst>
          </p:cNvPr>
          <p:cNvSpPr txBox="1"/>
          <p:nvPr/>
        </p:nvSpPr>
        <p:spPr>
          <a:xfrm>
            <a:off x="8333470" y="4474942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04A98F-BA76-6249-B650-8EFB480C2403}"/>
              </a:ext>
            </a:extLst>
          </p:cNvPr>
          <p:cNvSpPr/>
          <p:nvPr/>
        </p:nvSpPr>
        <p:spPr>
          <a:xfrm>
            <a:off x="8884913" y="3896124"/>
            <a:ext cx="258575" cy="13790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078FB68-D697-C648-A2B1-1C828A6E1D63}"/>
              </a:ext>
            </a:extLst>
          </p:cNvPr>
          <p:cNvSpPr/>
          <p:nvPr/>
        </p:nvSpPr>
        <p:spPr>
          <a:xfrm>
            <a:off x="8917102" y="3922556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177B8C5-A4EC-2941-930D-88C609940FA6}"/>
              </a:ext>
            </a:extLst>
          </p:cNvPr>
          <p:cNvSpPr/>
          <p:nvPr/>
        </p:nvSpPr>
        <p:spPr>
          <a:xfrm>
            <a:off x="8920733" y="4152085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E8F4631-1438-FF40-A9CB-93EF4409F04E}"/>
              </a:ext>
            </a:extLst>
          </p:cNvPr>
          <p:cNvSpPr/>
          <p:nvPr/>
        </p:nvSpPr>
        <p:spPr>
          <a:xfrm>
            <a:off x="8917102" y="4391759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F76BFA2-4CA7-7049-ACF4-243498CA1484}"/>
              </a:ext>
            </a:extLst>
          </p:cNvPr>
          <p:cNvSpPr/>
          <p:nvPr/>
        </p:nvSpPr>
        <p:spPr>
          <a:xfrm>
            <a:off x="8917864" y="5046193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9A5153E-0303-B944-B03E-78275FAC1FAE}"/>
              </a:ext>
            </a:extLst>
          </p:cNvPr>
          <p:cNvSpPr/>
          <p:nvPr/>
        </p:nvSpPr>
        <p:spPr>
          <a:xfrm>
            <a:off x="8917864" y="4817938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6707C-D1A2-7046-8BA6-C73EFB3D31FC}"/>
              </a:ext>
            </a:extLst>
          </p:cNvPr>
          <p:cNvSpPr txBox="1"/>
          <p:nvPr/>
        </p:nvSpPr>
        <p:spPr>
          <a:xfrm>
            <a:off x="8907055" y="4474942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973179C-FD5B-3141-A11E-2B7F47793B6D}"/>
              </a:ext>
            </a:extLst>
          </p:cNvPr>
          <p:cNvSpPr/>
          <p:nvPr/>
        </p:nvSpPr>
        <p:spPr>
          <a:xfrm>
            <a:off x="9425406" y="3907155"/>
            <a:ext cx="258575" cy="13790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C49F914-EA2D-EA4E-8686-FD0B514B0E81}"/>
              </a:ext>
            </a:extLst>
          </p:cNvPr>
          <p:cNvSpPr/>
          <p:nvPr/>
        </p:nvSpPr>
        <p:spPr>
          <a:xfrm>
            <a:off x="9457595" y="3933586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0C80380-8111-9945-8FF8-7C6CF74E98E5}"/>
              </a:ext>
            </a:extLst>
          </p:cNvPr>
          <p:cNvSpPr/>
          <p:nvPr/>
        </p:nvSpPr>
        <p:spPr>
          <a:xfrm>
            <a:off x="9461226" y="4163116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4521CF7-BB03-944C-A2AC-B6CA2485CE63}"/>
              </a:ext>
            </a:extLst>
          </p:cNvPr>
          <p:cNvSpPr/>
          <p:nvPr/>
        </p:nvSpPr>
        <p:spPr>
          <a:xfrm>
            <a:off x="9457595" y="4402789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4BB854D-BF42-4448-9D1E-4584461C6AE4}"/>
              </a:ext>
            </a:extLst>
          </p:cNvPr>
          <p:cNvSpPr/>
          <p:nvPr/>
        </p:nvSpPr>
        <p:spPr>
          <a:xfrm>
            <a:off x="9458358" y="5057223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5E9CDB2-732A-C04D-AD38-CD3531C0169D}"/>
              </a:ext>
            </a:extLst>
          </p:cNvPr>
          <p:cNvSpPr/>
          <p:nvPr/>
        </p:nvSpPr>
        <p:spPr>
          <a:xfrm>
            <a:off x="9458358" y="4828969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E49AC4F-D9C5-784A-85B8-2383EDECED04}"/>
              </a:ext>
            </a:extLst>
          </p:cNvPr>
          <p:cNvSpPr txBox="1"/>
          <p:nvPr/>
        </p:nvSpPr>
        <p:spPr>
          <a:xfrm>
            <a:off x="9447548" y="4496020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CBD9C4A-88D1-414E-AEA1-294CE0A9102D}"/>
              </a:ext>
            </a:extLst>
          </p:cNvPr>
          <p:cNvSpPr txBox="1"/>
          <p:nvPr/>
        </p:nvSpPr>
        <p:spPr>
          <a:xfrm>
            <a:off x="8192333" y="5305037"/>
            <a:ext cx="90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9216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2C49927-70C2-C547-A66F-3C41F7DF9FBE}"/>
              </a:ext>
            </a:extLst>
          </p:cNvPr>
          <p:cNvSpPr txBox="1"/>
          <p:nvPr/>
        </p:nvSpPr>
        <p:spPr>
          <a:xfrm>
            <a:off x="8714711" y="5295389"/>
            <a:ext cx="80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4096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F0415D-AA02-164A-BABC-C7CD6C6EBB1C}"/>
              </a:ext>
            </a:extLst>
          </p:cNvPr>
          <p:cNvSpPr txBox="1"/>
          <p:nvPr/>
        </p:nvSpPr>
        <p:spPr>
          <a:xfrm>
            <a:off x="9278672" y="5295389"/>
            <a:ext cx="746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4096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6351964-EA4A-9846-A509-3CFFE00B0F5C}"/>
              </a:ext>
            </a:extLst>
          </p:cNvPr>
          <p:cNvCxnSpPr>
            <a:cxnSpLocks/>
          </p:cNvCxnSpPr>
          <p:nvPr/>
        </p:nvCxnSpPr>
        <p:spPr>
          <a:xfrm>
            <a:off x="7523876" y="4518373"/>
            <a:ext cx="624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A209185-B2B1-A543-AAD0-4F774AACF96B}"/>
              </a:ext>
            </a:extLst>
          </p:cNvPr>
          <p:cNvCxnSpPr>
            <a:cxnSpLocks/>
          </p:cNvCxnSpPr>
          <p:nvPr/>
        </p:nvCxnSpPr>
        <p:spPr>
          <a:xfrm flipV="1">
            <a:off x="8605060" y="4518373"/>
            <a:ext cx="234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F163135-C644-5240-BF4D-EFADFEDE4E7D}"/>
              </a:ext>
            </a:extLst>
          </p:cNvPr>
          <p:cNvCxnSpPr>
            <a:cxnSpLocks/>
          </p:cNvCxnSpPr>
          <p:nvPr/>
        </p:nvCxnSpPr>
        <p:spPr>
          <a:xfrm flipV="1">
            <a:off x="9169463" y="4525182"/>
            <a:ext cx="234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07FF1EC-5360-6242-B438-5FDE4FE3CE4B}"/>
              </a:ext>
            </a:extLst>
          </p:cNvPr>
          <p:cNvCxnSpPr>
            <a:cxnSpLocks/>
          </p:cNvCxnSpPr>
          <p:nvPr/>
        </p:nvCxnSpPr>
        <p:spPr>
          <a:xfrm flipV="1">
            <a:off x="9776138" y="4536212"/>
            <a:ext cx="3970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F95CDCF7-823E-124B-A665-C6EF6AB27D0F}"/>
              </a:ext>
            </a:extLst>
          </p:cNvPr>
          <p:cNvSpPr/>
          <p:nvPr/>
        </p:nvSpPr>
        <p:spPr>
          <a:xfrm>
            <a:off x="10218698" y="4440988"/>
            <a:ext cx="183759" cy="184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CB9F2DE-42C5-1340-8ED6-666ACA77449D}"/>
              </a:ext>
            </a:extLst>
          </p:cNvPr>
          <p:cNvSpPr txBox="1"/>
          <p:nvPr/>
        </p:nvSpPr>
        <p:spPr>
          <a:xfrm>
            <a:off x="9974686" y="5341674"/>
            <a:ext cx="897183" cy="5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Softmax</a:t>
            </a:r>
          </a:p>
          <a:p>
            <a:pPr algn="ctr"/>
            <a:r>
              <a:rPr lang="en-US" dirty="0"/>
              <a:t>1000</a:t>
            </a:r>
          </a:p>
        </p:txBody>
      </p:sp>
      <p:sp>
        <p:nvSpPr>
          <p:cNvPr id="159" name="Right Brace 158">
            <a:extLst>
              <a:ext uri="{FF2B5EF4-FFF2-40B4-BE49-F238E27FC236}">
                <a16:creationId xmlns:a16="http://schemas.microsoft.com/office/drawing/2014/main" id="{97A35400-A8D6-434A-AACF-956DC35349A0}"/>
              </a:ext>
            </a:extLst>
          </p:cNvPr>
          <p:cNvSpPr/>
          <p:nvPr/>
        </p:nvSpPr>
        <p:spPr>
          <a:xfrm rot="5400000">
            <a:off x="6794414" y="5191128"/>
            <a:ext cx="186581" cy="8019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F739D2A-5520-3B4C-A997-CE281D94B2D5}"/>
              </a:ext>
            </a:extLst>
          </p:cNvPr>
          <p:cNvSpPr txBox="1"/>
          <p:nvPr/>
        </p:nvSpPr>
        <p:spPr>
          <a:xfrm>
            <a:off x="6536672" y="5655881"/>
            <a:ext cx="933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9216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628C739-A165-9749-9F5C-2B52A18AF36A}"/>
              </a:ext>
            </a:extLst>
          </p:cNvPr>
          <p:cNvSpPr txBox="1"/>
          <p:nvPr/>
        </p:nvSpPr>
        <p:spPr>
          <a:xfrm>
            <a:off x="2420260" y="4301458"/>
            <a:ext cx="88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  <a:p>
            <a:r>
              <a:rPr lang="en-US" dirty="0"/>
              <a:t>384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88788C3-6613-D146-B951-0E72FF28A6C5}"/>
              </a:ext>
            </a:extLst>
          </p:cNvPr>
          <p:cNvSpPr txBox="1"/>
          <p:nvPr/>
        </p:nvSpPr>
        <p:spPr>
          <a:xfrm>
            <a:off x="4098882" y="4347812"/>
            <a:ext cx="102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  <a:p>
            <a:r>
              <a:rPr lang="en-US" dirty="0"/>
              <a:t>256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94B3D52-D9DD-C24A-A605-3092E3C2CECC}"/>
              </a:ext>
            </a:extLst>
          </p:cNvPr>
          <p:cNvSpPr txBox="1"/>
          <p:nvPr/>
        </p:nvSpPr>
        <p:spPr>
          <a:xfrm>
            <a:off x="7627173" y="4518373"/>
            <a:ext cx="419035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57C05DB-00EC-7645-830A-4A52D23C3E81}"/>
              </a:ext>
            </a:extLst>
          </p:cNvPr>
          <p:cNvSpPr txBox="1"/>
          <p:nvPr/>
        </p:nvSpPr>
        <p:spPr>
          <a:xfrm>
            <a:off x="8543515" y="4525452"/>
            <a:ext cx="419035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370DC93-EAEE-D344-AB5C-EBFD6F84CA78}"/>
              </a:ext>
            </a:extLst>
          </p:cNvPr>
          <p:cNvSpPr txBox="1"/>
          <p:nvPr/>
        </p:nvSpPr>
        <p:spPr>
          <a:xfrm>
            <a:off x="9100514" y="4525182"/>
            <a:ext cx="419035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BF7F273-334E-E144-8C39-3850A782F9D1}"/>
              </a:ext>
            </a:extLst>
          </p:cNvPr>
          <p:cNvSpPr txBox="1"/>
          <p:nvPr/>
        </p:nvSpPr>
        <p:spPr>
          <a:xfrm>
            <a:off x="10173235" y="4047322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18737-BEC1-204E-AABD-BE1375367211}"/>
              </a:ext>
            </a:extLst>
          </p:cNvPr>
          <p:cNvSpPr txBox="1"/>
          <p:nvPr/>
        </p:nvSpPr>
        <p:spPr>
          <a:xfrm>
            <a:off x="10173235" y="4638372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7B74F33-C99A-6F4E-9893-DA98031B6A55}"/>
              </a:ext>
            </a:extLst>
          </p:cNvPr>
          <p:cNvSpPr/>
          <p:nvPr/>
        </p:nvSpPr>
        <p:spPr>
          <a:xfrm>
            <a:off x="10210173" y="5052622"/>
            <a:ext cx="183759" cy="184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0C4C7E8-0F3B-434F-BFD5-73FAE0516E8E}"/>
              </a:ext>
            </a:extLst>
          </p:cNvPr>
          <p:cNvSpPr/>
          <p:nvPr/>
        </p:nvSpPr>
        <p:spPr>
          <a:xfrm>
            <a:off x="10206642" y="3890019"/>
            <a:ext cx="183759" cy="184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19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25EC3F45-D820-2148-8C3D-273C4D130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679" y="1283369"/>
            <a:ext cx="5627079" cy="4599628"/>
          </a:xfrm>
        </p:spPr>
        <p:txBody>
          <a:bodyPr/>
          <a:lstStyle/>
          <a:p>
            <a:r>
              <a:rPr lang="en-US" sz="2800" dirty="0"/>
              <a:t>“</a:t>
            </a:r>
            <a:r>
              <a:rPr lang="en-US" sz="2800" b="1" dirty="0"/>
              <a:t>Very Deep </a:t>
            </a:r>
            <a:r>
              <a:rPr lang="en-US" sz="2800" dirty="0"/>
              <a:t>Convolutional Networks For Large-scale Image Recognition”</a:t>
            </a:r>
          </a:p>
          <a:p>
            <a:r>
              <a:rPr lang="en-US" sz="2800" b="1" dirty="0" err="1"/>
              <a:t>VGGNet</a:t>
            </a:r>
            <a:r>
              <a:rPr lang="en-US" sz="2800" dirty="0"/>
              <a:t> simplified the CNN architectures: Same convolutions with max-pooling.</a:t>
            </a:r>
          </a:p>
          <a:p>
            <a:r>
              <a:rPr lang="en-US" sz="2800" dirty="0">
                <a:hlinkClick r:id="rId2"/>
              </a:rPr>
              <a:t>More details</a:t>
            </a:r>
            <a:endParaRPr lang="en-US" sz="28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1065F4-6DE9-6E42-BB27-C992A7CC4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2760" y="698486"/>
            <a:ext cx="562505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29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008945-B4E7-0641-9E06-20B0C706C827}"/>
              </a:ext>
            </a:extLst>
          </p:cNvPr>
          <p:cNvGrpSpPr>
            <a:grpSpLocks noChangeAspect="1"/>
          </p:cNvGrpSpPr>
          <p:nvPr/>
        </p:nvGrpSpPr>
        <p:grpSpPr>
          <a:xfrm>
            <a:off x="3506087" y="1371198"/>
            <a:ext cx="8413590" cy="4297680"/>
            <a:chOff x="1047364" y="1369675"/>
            <a:chExt cx="9456390" cy="4830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721187-718A-7948-B342-CA8DC4E203EA}"/>
                </a:ext>
              </a:extLst>
            </p:cNvPr>
            <p:cNvSpPr/>
            <p:nvPr/>
          </p:nvSpPr>
          <p:spPr>
            <a:xfrm>
              <a:off x="1366859" y="1369675"/>
              <a:ext cx="837105" cy="87948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E4F88A-E29B-6340-8298-AD854C9D3B14}"/>
                </a:ext>
              </a:extLst>
            </p:cNvPr>
            <p:cNvSpPr/>
            <p:nvPr/>
          </p:nvSpPr>
          <p:spPr>
            <a:xfrm>
              <a:off x="1264057" y="1509314"/>
              <a:ext cx="837105" cy="79953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647738-9481-2841-A0C8-6605BEF249B7}"/>
                </a:ext>
              </a:extLst>
            </p:cNvPr>
            <p:cNvSpPr/>
            <p:nvPr/>
          </p:nvSpPr>
          <p:spPr>
            <a:xfrm>
              <a:off x="1161254" y="1739737"/>
              <a:ext cx="837105" cy="7995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959FE7-F575-B44D-BC44-265084090FCF}"/>
                </a:ext>
              </a:extLst>
            </p:cNvPr>
            <p:cNvSpPr txBox="1"/>
            <p:nvPr/>
          </p:nvSpPr>
          <p:spPr>
            <a:xfrm>
              <a:off x="1047364" y="2524512"/>
              <a:ext cx="1316883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224x224x3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6A7FCF-430E-C742-9C4B-A0BD363163D1}"/>
                </a:ext>
              </a:extLst>
            </p:cNvPr>
            <p:cNvCxnSpPr/>
            <p:nvPr/>
          </p:nvCxnSpPr>
          <p:spPr>
            <a:xfrm>
              <a:off x="2256217" y="1884003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4DF593-BD61-0544-8A97-B4C2F9081A30}"/>
                </a:ext>
              </a:extLst>
            </p:cNvPr>
            <p:cNvSpPr txBox="1"/>
            <p:nvPr/>
          </p:nvSpPr>
          <p:spPr>
            <a:xfrm>
              <a:off x="2386643" y="1447727"/>
              <a:ext cx="6166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95EADA-153F-2F4B-80BE-F5FABB107ECE}"/>
                </a:ext>
              </a:extLst>
            </p:cNvPr>
            <p:cNvSpPr txBox="1"/>
            <p:nvPr/>
          </p:nvSpPr>
          <p:spPr>
            <a:xfrm>
              <a:off x="2182020" y="1916611"/>
              <a:ext cx="1137726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64</a:t>
              </a:r>
            </a:p>
            <a:p>
              <a:pPr algn="ctr"/>
              <a:r>
                <a:rPr lang="en-US" sz="1600" dirty="0"/>
                <a:t>X 2</a:t>
              </a: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6B3A74CF-85AB-D944-B600-D7C8AE7DD009}"/>
                </a:ext>
              </a:extLst>
            </p:cNvPr>
            <p:cNvSpPr/>
            <p:nvPr/>
          </p:nvSpPr>
          <p:spPr>
            <a:xfrm>
              <a:off x="3356535" y="1410213"/>
              <a:ext cx="1088237" cy="1039391"/>
            </a:xfrm>
            <a:prstGeom prst="cube">
              <a:avLst>
                <a:gd name="adj" fmla="val 44296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340456-28A3-B546-812F-A0763CFD8409}"/>
                </a:ext>
              </a:extLst>
            </p:cNvPr>
            <p:cNvSpPr txBox="1"/>
            <p:nvPr/>
          </p:nvSpPr>
          <p:spPr>
            <a:xfrm>
              <a:off x="3047023" y="2514138"/>
              <a:ext cx="139774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224x224x64</a:t>
              </a: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E1D9F511-DFE2-9946-A75E-7CEE1B7DC74F}"/>
                </a:ext>
              </a:extLst>
            </p:cNvPr>
            <p:cNvSpPr/>
            <p:nvPr/>
          </p:nvSpPr>
          <p:spPr>
            <a:xfrm>
              <a:off x="5526482" y="1588487"/>
              <a:ext cx="837105" cy="799532"/>
            </a:xfrm>
            <a:prstGeom prst="cube">
              <a:avLst>
                <a:gd name="adj" fmla="val 5401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E07D294-9936-2D4D-86AA-A05E94C48C2F}"/>
                </a:ext>
              </a:extLst>
            </p:cNvPr>
            <p:cNvCxnSpPr>
              <a:cxnSpLocks/>
            </p:cNvCxnSpPr>
            <p:nvPr/>
          </p:nvCxnSpPr>
          <p:spPr>
            <a:xfrm>
              <a:off x="4647290" y="1955538"/>
              <a:ext cx="5859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8FB3C-6FB3-E84C-8988-7D053A844650}"/>
                </a:ext>
              </a:extLst>
            </p:cNvPr>
            <p:cNvSpPr txBox="1"/>
            <p:nvPr/>
          </p:nvSpPr>
          <p:spPr>
            <a:xfrm>
              <a:off x="4704156" y="1509314"/>
              <a:ext cx="767467" cy="48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587689-4070-2649-B349-FF0C45B7CC0A}"/>
                </a:ext>
              </a:extLst>
            </p:cNvPr>
            <p:cNvSpPr txBox="1"/>
            <p:nvPr/>
          </p:nvSpPr>
          <p:spPr>
            <a:xfrm>
              <a:off x="4368409" y="2011060"/>
              <a:ext cx="1103215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172804-88A0-C54F-8D0B-BC2993DDAEDB}"/>
                </a:ext>
              </a:extLst>
            </p:cNvPr>
            <p:cNvSpPr txBox="1"/>
            <p:nvPr/>
          </p:nvSpPr>
          <p:spPr>
            <a:xfrm>
              <a:off x="5228540" y="2500010"/>
              <a:ext cx="136324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112x112x64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C43B319-9B42-7049-BD6F-BDD816BD3D1B}"/>
                </a:ext>
              </a:extLst>
            </p:cNvPr>
            <p:cNvCxnSpPr/>
            <p:nvPr/>
          </p:nvCxnSpPr>
          <p:spPr>
            <a:xfrm>
              <a:off x="6578538" y="1953335"/>
              <a:ext cx="753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A1587-CE02-4542-9F03-8C2976BBC4E4}"/>
                </a:ext>
              </a:extLst>
            </p:cNvPr>
            <p:cNvSpPr txBox="1"/>
            <p:nvPr/>
          </p:nvSpPr>
          <p:spPr>
            <a:xfrm>
              <a:off x="6652112" y="1510166"/>
              <a:ext cx="670557" cy="48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7D3F03-0CDA-1C40-8166-DB3392B8F76D}"/>
                </a:ext>
              </a:extLst>
            </p:cNvPr>
            <p:cNvSpPr txBox="1"/>
            <p:nvPr/>
          </p:nvSpPr>
          <p:spPr>
            <a:xfrm>
              <a:off x="6225918" y="1991862"/>
              <a:ext cx="1190638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128</a:t>
              </a:r>
            </a:p>
            <a:p>
              <a:pPr algn="ctr"/>
              <a:r>
                <a:rPr lang="en-US" sz="1600" dirty="0"/>
                <a:t>X 2</a:t>
              </a: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A5FC228D-786D-6243-9FD8-C3B3868ED854}"/>
                </a:ext>
              </a:extLst>
            </p:cNvPr>
            <p:cNvSpPr/>
            <p:nvPr/>
          </p:nvSpPr>
          <p:spPr>
            <a:xfrm>
              <a:off x="7377526" y="1589911"/>
              <a:ext cx="920816" cy="879485"/>
            </a:xfrm>
            <a:prstGeom prst="cube">
              <a:avLst>
                <a:gd name="adj" fmla="val 6512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CACFC-5BDC-DF47-A5C5-73E79444AE4F}"/>
                </a:ext>
              </a:extLst>
            </p:cNvPr>
            <p:cNvSpPr txBox="1"/>
            <p:nvPr/>
          </p:nvSpPr>
          <p:spPr>
            <a:xfrm>
              <a:off x="7159380" y="2565591"/>
              <a:ext cx="1457601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112x112x128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F166AC-1EC3-5445-96F9-2C8FEC1A2AE8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92" y="1953335"/>
              <a:ext cx="753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16181-5D36-1B4D-9074-29D83314013F}"/>
                </a:ext>
              </a:extLst>
            </p:cNvPr>
            <p:cNvSpPr txBox="1"/>
            <p:nvPr/>
          </p:nvSpPr>
          <p:spPr>
            <a:xfrm>
              <a:off x="8464629" y="1564383"/>
              <a:ext cx="6705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83E62-8641-D04A-9882-1721BB5E9D31}"/>
                </a:ext>
              </a:extLst>
            </p:cNvPr>
            <p:cNvSpPr txBox="1"/>
            <p:nvPr/>
          </p:nvSpPr>
          <p:spPr>
            <a:xfrm>
              <a:off x="8310988" y="2043921"/>
              <a:ext cx="1041158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AE8E4A-642D-B24C-8A92-FF9F2DAAE1FF}"/>
                </a:ext>
              </a:extLst>
            </p:cNvPr>
            <p:cNvSpPr txBox="1"/>
            <p:nvPr/>
          </p:nvSpPr>
          <p:spPr>
            <a:xfrm>
              <a:off x="9184573" y="2587324"/>
              <a:ext cx="1319181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56x56x128</a:t>
              </a: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C8A32522-D658-144D-9034-B1CB728BBB1E}"/>
                </a:ext>
              </a:extLst>
            </p:cNvPr>
            <p:cNvSpPr/>
            <p:nvPr/>
          </p:nvSpPr>
          <p:spPr>
            <a:xfrm>
              <a:off x="9317952" y="1649296"/>
              <a:ext cx="920816" cy="879485"/>
            </a:xfrm>
            <a:prstGeom prst="cube">
              <a:avLst>
                <a:gd name="adj" fmla="val 7238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14EFFA-0500-4C4D-A9B3-49D998533250}"/>
                </a:ext>
              </a:extLst>
            </p:cNvPr>
            <p:cNvCxnSpPr/>
            <p:nvPr/>
          </p:nvCxnSpPr>
          <p:spPr>
            <a:xfrm>
              <a:off x="1527141" y="3428554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9D1D3-1D74-DC49-AAE9-14B5B594D317}"/>
                </a:ext>
              </a:extLst>
            </p:cNvPr>
            <p:cNvSpPr txBox="1"/>
            <p:nvPr/>
          </p:nvSpPr>
          <p:spPr>
            <a:xfrm>
              <a:off x="1657567" y="2992278"/>
              <a:ext cx="6554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9C2D78-8055-0848-98E5-D587FC92032A}"/>
                </a:ext>
              </a:extLst>
            </p:cNvPr>
            <p:cNvSpPr txBox="1"/>
            <p:nvPr/>
          </p:nvSpPr>
          <p:spPr>
            <a:xfrm>
              <a:off x="1239732" y="3461163"/>
              <a:ext cx="1191915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256</a:t>
              </a:r>
            </a:p>
            <a:p>
              <a:pPr algn="ctr"/>
              <a:r>
                <a:rPr lang="en-US" sz="1600" dirty="0"/>
                <a:t>X 3</a:t>
              </a: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7FEB7886-72F4-EB4E-B6B4-7708725D187B}"/>
                </a:ext>
              </a:extLst>
            </p:cNvPr>
            <p:cNvSpPr/>
            <p:nvPr/>
          </p:nvSpPr>
          <p:spPr>
            <a:xfrm>
              <a:off x="2399638" y="3045759"/>
              <a:ext cx="920816" cy="879485"/>
            </a:xfrm>
            <a:prstGeom prst="cube">
              <a:avLst>
                <a:gd name="adj" fmla="val 7238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1E257D-019B-4742-81C5-A81661E985D3}"/>
                </a:ext>
              </a:extLst>
            </p:cNvPr>
            <p:cNvSpPr txBox="1"/>
            <p:nvPr/>
          </p:nvSpPr>
          <p:spPr>
            <a:xfrm>
              <a:off x="2141835" y="3976701"/>
              <a:ext cx="122417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56x56x256</a:t>
              </a:r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7C03156D-27D8-544D-8AF2-D92CA61D7712}"/>
                </a:ext>
              </a:extLst>
            </p:cNvPr>
            <p:cNvSpPr/>
            <p:nvPr/>
          </p:nvSpPr>
          <p:spPr>
            <a:xfrm>
              <a:off x="4115281" y="2994549"/>
              <a:ext cx="1088237" cy="1039391"/>
            </a:xfrm>
            <a:prstGeom prst="cube">
              <a:avLst>
                <a:gd name="adj" fmla="val 8411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90671E-79B6-EA43-9D2D-0F90FB7537A4}"/>
                </a:ext>
              </a:extLst>
            </p:cNvPr>
            <p:cNvCxnSpPr>
              <a:cxnSpLocks/>
            </p:cNvCxnSpPr>
            <p:nvPr/>
          </p:nvCxnSpPr>
          <p:spPr>
            <a:xfrm>
              <a:off x="3445052" y="3436500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26FD1-9179-7242-8BAA-20BEC2C88C06}"/>
                </a:ext>
              </a:extLst>
            </p:cNvPr>
            <p:cNvSpPr txBox="1"/>
            <p:nvPr/>
          </p:nvSpPr>
          <p:spPr>
            <a:xfrm>
              <a:off x="3501919" y="2990276"/>
              <a:ext cx="6198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F6E83B-632E-E841-8DEF-BAB93EA51638}"/>
                </a:ext>
              </a:extLst>
            </p:cNvPr>
            <p:cNvSpPr txBox="1"/>
            <p:nvPr/>
          </p:nvSpPr>
          <p:spPr>
            <a:xfrm>
              <a:off x="3166171" y="3514233"/>
              <a:ext cx="1018873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F6365F-3028-0E4C-AF37-4D2C2A91DA0E}"/>
                </a:ext>
              </a:extLst>
            </p:cNvPr>
            <p:cNvSpPr txBox="1"/>
            <p:nvPr/>
          </p:nvSpPr>
          <p:spPr>
            <a:xfrm>
              <a:off x="3959268" y="4096386"/>
              <a:ext cx="122417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28x28x256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0E3D89-0C8E-9D4D-9103-13624886390F}"/>
                </a:ext>
              </a:extLst>
            </p:cNvPr>
            <p:cNvCxnSpPr/>
            <p:nvPr/>
          </p:nvCxnSpPr>
          <p:spPr>
            <a:xfrm>
              <a:off x="5199380" y="3449735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44D93C-9D4E-0844-8D60-FA86552D1509}"/>
                </a:ext>
              </a:extLst>
            </p:cNvPr>
            <p:cNvSpPr txBox="1"/>
            <p:nvPr/>
          </p:nvSpPr>
          <p:spPr>
            <a:xfrm>
              <a:off x="5329806" y="3013459"/>
              <a:ext cx="6179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51C784-1742-C441-B693-C1B36CEC8D26}"/>
                </a:ext>
              </a:extLst>
            </p:cNvPr>
            <p:cNvSpPr txBox="1"/>
            <p:nvPr/>
          </p:nvSpPr>
          <p:spPr>
            <a:xfrm>
              <a:off x="5041450" y="3482344"/>
              <a:ext cx="1223790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512</a:t>
              </a:r>
            </a:p>
            <a:p>
              <a:pPr algn="ctr"/>
              <a:r>
                <a:rPr lang="en-US" sz="1600" dirty="0"/>
                <a:t>X 3</a:t>
              </a: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E2B26B20-9195-1342-A785-776519CC1246}"/>
                </a:ext>
              </a:extLst>
            </p:cNvPr>
            <p:cNvSpPr/>
            <p:nvPr/>
          </p:nvSpPr>
          <p:spPr>
            <a:xfrm>
              <a:off x="6002476" y="2940073"/>
              <a:ext cx="1255658" cy="1199298"/>
            </a:xfrm>
            <a:prstGeom prst="cube">
              <a:avLst>
                <a:gd name="adj" fmla="val 8525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AC8EAA-01FC-5E48-95B8-0828AA7C25CC}"/>
                </a:ext>
              </a:extLst>
            </p:cNvPr>
            <p:cNvSpPr txBox="1"/>
            <p:nvPr/>
          </p:nvSpPr>
          <p:spPr>
            <a:xfrm>
              <a:off x="5877908" y="4184854"/>
              <a:ext cx="122417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28x28x512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43D0AF0-141B-F143-8818-395D0EA97C4F}"/>
                </a:ext>
              </a:extLst>
            </p:cNvPr>
            <p:cNvCxnSpPr>
              <a:cxnSpLocks/>
            </p:cNvCxnSpPr>
            <p:nvPr/>
          </p:nvCxnSpPr>
          <p:spPr>
            <a:xfrm>
              <a:off x="7259786" y="3489268"/>
              <a:ext cx="753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9A75B7-3065-C847-BFBA-C145CAA65350}"/>
                </a:ext>
              </a:extLst>
            </p:cNvPr>
            <p:cNvSpPr txBox="1"/>
            <p:nvPr/>
          </p:nvSpPr>
          <p:spPr>
            <a:xfrm>
              <a:off x="7400159" y="3039915"/>
              <a:ext cx="714468" cy="48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5F7618-FC0F-1941-8FD8-A8F9685C71EC}"/>
                </a:ext>
              </a:extLst>
            </p:cNvPr>
            <p:cNvSpPr txBox="1"/>
            <p:nvPr/>
          </p:nvSpPr>
          <p:spPr>
            <a:xfrm>
              <a:off x="7064198" y="3624049"/>
              <a:ext cx="1062437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6106F9F-D1AC-0D40-9A33-220EE5B232C6}"/>
                </a:ext>
              </a:extLst>
            </p:cNvPr>
            <p:cNvSpPr/>
            <p:nvPr/>
          </p:nvSpPr>
          <p:spPr>
            <a:xfrm>
              <a:off x="8180200" y="2995424"/>
              <a:ext cx="1171947" cy="1119345"/>
            </a:xfrm>
            <a:prstGeom prst="cube">
              <a:avLst>
                <a:gd name="adj" fmla="val 9219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C88BD2-33A0-C044-8671-1A3FD6AC7B92}"/>
                </a:ext>
              </a:extLst>
            </p:cNvPr>
            <p:cNvSpPr txBox="1"/>
            <p:nvPr/>
          </p:nvSpPr>
          <p:spPr>
            <a:xfrm>
              <a:off x="3963771" y="5739883"/>
              <a:ext cx="1123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7x7x512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B7F4AE-35CF-344D-87F0-3686873218BF}"/>
                </a:ext>
              </a:extLst>
            </p:cNvPr>
            <p:cNvCxnSpPr/>
            <p:nvPr/>
          </p:nvCxnSpPr>
          <p:spPr>
            <a:xfrm>
              <a:off x="1564891" y="5048848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0A296B-9845-574F-B9AF-05E8AF3EDFE0}"/>
                </a:ext>
              </a:extLst>
            </p:cNvPr>
            <p:cNvSpPr txBox="1"/>
            <p:nvPr/>
          </p:nvSpPr>
          <p:spPr>
            <a:xfrm>
              <a:off x="1695317" y="4612573"/>
              <a:ext cx="6177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835862-D5C8-1646-8C87-F452B6880DC4}"/>
                </a:ext>
              </a:extLst>
            </p:cNvPr>
            <p:cNvSpPr txBox="1"/>
            <p:nvPr/>
          </p:nvSpPr>
          <p:spPr>
            <a:xfrm>
              <a:off x="1237287" y="5081456"/>
              <a:ext cx="1232112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512</a:t>
              </a:r>
            </a:p>
            <a:p>
              <a:pPr algn="ctr"/>
              <a:r>
                <a:rPr lang="en-US" sz="1600" dirty="0"/>
                <a:t>X 3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103E96-B9BF-B842-BA30-BD299E4B830B}"/>
                </a:ext>
              </a:extLst>
            </p:cNvPr>
            <p:cNvCxnSpPr>
              <a:cxnSpLocks/>
            </p:cNvCxnSpPr>
            <p:nvPr/>
          </p:nvCxnSpPr>
          <p:spPr>
            <a:xfrm>
              <a:off x="3482801" y="5056794"/>
              <a:ext cx="10045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FF998B-4F02-1F4E-B70E-49EF2FDE7924}"/>
                </a:ext>
              </a:extLst>
            </p:cNvPr>
            <p:cNvSpPr txBox="1"/>
            <p:nvPr/>
          </p:nvSpPr>
          <p:spPr>
            <a:xfrm>
              <a:off x="3650898" y="4627710"/>
              <a:ext cx="6900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22C95F-D2CE-8946-9772-E52C08DB71BD}"/>
                </a:ext>
              </a:extLst>
            </p:cNvPr>
            <p:cNvSpPr txBox="1"/>
            <p:nvPr/>
          </p:nvSpPr>
          <p:spPr>
            <a:xfrm>
              <a:off x="3378553" y="5090768"/>
              <a:ext cx="1004526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7CBFC7FA-BC18-EB43-A805-54786ED60E37}"/>
                </a:ext>
              </a:extLst>
            </p:cNvPr>
            <p:cNvSpPr/>
            <p:nvPr/>
          </p:nvSpPr>
          <p:spPr>
            <a:xfrm>
              <a:off x="4235726" y="4681623"/>
              <a:ext cx="1088237" cy="1039391"/>
            </a:xfrm>
            <a:prstGeom prst="cube">
              <a:avLst>
                <a:gd name="adj" fmla="val 9529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8E9039-A40E-974F-A334-099974A251FF}"/>
                </a:ext>
              </a:extLst>
            </p:cNvPr>
            <p:cNvSpPr txBox="1"/>
            <p:nvPr/>
          </p:nvSpPr>
          <p:spPr>
            <a:xfrm>
              <a:off x="7918470" y="4262852"/>
              <a:ext cx="1266103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14x14x512</a:t>
              </a:r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70EC1760-BF2D-704C-95E0-1F10044F7D86}"/>
                </a:ext>
              </a:extLst>
            </p:cNvPr>
            <p:cNvSpPr/>
            <p:nvPr/>
          </p:nvSpPr>
          <p:spPr>
            <a:xfrm>
              <a:off x="2313047" y="4547845"/>
              <a:ext cx="1171947" cy="1119345"/>
            </a:xfrm>
            <a:prstGeom prst="cube">
              <a:avLst>
                <a:gd name="adj" fmla="val 9219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937264-4264-AF45-9BC7-2B7A27F38531}"/>
                </a:ext>
              </a:extLst>
            </p:cNvPr>
            <p:cNvSpPr txBox="1"/>
            <p:nvPr/>
          </p:nvSpPr>
          <p:spPr>
            <a:xfrm>
              <a:off x="2081252" y="5713198"/>
              <a:ext cx="1307324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14x14x512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88BB0A-B7E3-F340-9009-E075983D8006}"/>
                </a:ext>
              </a:extLst>
            </p:cNvPr>
            <p:cNvSpPr txBox="1"/>
            <p:nvPr/>
          </p:nvSpPr>
          <p:spPr>
            <a:xfrm>
              <a:off x="5584224" y="5782715"/>
              <a:ext cx="742873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4096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5C4B49-2F93-384A-98D0-6EB3D60C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431" y="5107517"/>
              <a:ext cx="2466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09EA322-8263-B24B-B6D7-449A9533212D}"/>
                </a:ext>
              </a:extLst>
            </p:cNvPr>
            <p:cNvSpPr txBox="1"/>
            <p:nvPr/>
          </p:nvSpPr>
          <p:spPr>
            <a:xfrm>
              <a:off x="5990617" y="5164128"/>
              <a:ext cx="521514" cy="3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FC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5A6AED-58B5-E64D-987E-195BC3BD4A4A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40" y="5090768"/>
              <a:ext cx="492838" cy="12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C19DE7-DCBC-E846-B1EC-8126902F75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48" y="4680650"/>
              <a:ext cx="204765" cy="104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1290A4A-429E-A743-9E2F-08445A9BD803}"/>
                </a:ext>
              </a:extLst>
            </p:cNvPr>
            <p:cNvSpPr/>
            <p:nvPr/>
          </p:nvSpPr>
          <p:spPr>
            <a:xfrm>
              <a:off x="5784722" y="4708210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766DB6B-C846-2745-9C84-2577F829DED0}"/>
                </a:ext>
              </a:extLst>
            </p:cNvPr>
            <p:cNvSpPr/>
            <p:nvPr/>
          </p:nvSpPr>
          <p:spPr>
            <a:xfrm>
              <a:off x="5784722" y="4900383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9D1B728-5D0B-1341-A4C6-A6806BA9C32F}"/>
                </a:ext>
              </a:extLst>
            </p:cNvPr>
            <p:cNvSpPr/>
            <p:nvPr/>
          </p:nvSpPr>
          <p:spPr>
            <a:xfrm>
              <a:off x="5783291" y="5536083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AC594D6-B185-0F4F-94C2-878DC8FB8D1C}"/>
                </a:ext>
              </a:extLst>
            </p:cNvPr>
            <p:cNvSpPr/>
            <p:nvPr/>
          </p:nvSpPr>
          <p:spPr>
            <a:xfrm>
              <a:off x="5783290" y="5344650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4D4B20-1EFB-9349-8281-094E201D1FCE}"/>
                </a:ext>
              </a:extLst>
            </p:cNvPr>
            <p:cNvSpPr txBox="1"/>
            <p:nvPr/>
          </p:nvSpPr>
          <p:spPr>
            <a:xfrm>
              <a:off x="5791037" y="4976169"/>
              <a:ext cx="13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..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CC4F470-AA78-2741-9410-71F05173DF67}"/>
                </a:ext>
              </a:extLst>
            </p:cNvPr>
            <p:cNvSpPr txBox="1"/>
            <p:nvPr/>
          </p:nvSpPr>
          <p:spPr>
            <a:xfrm>
              <a:off x="6233573" y="5780700"/>
              <a:ext cx="698481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4096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64303B-4F2B-EC4B-B0DE-4FCF41942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1377" y="4687693"/>
              <a:ext cx="204765" cy="104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73742EF-B1D8-514D-BC93-4ED3156FBB50}"/>
                </a:ext>
              </a:extLst>
            </p:cNvPr>
            <p:cNvSpPr/>
            <p:nvPr/>
          </p:nvSpPr>
          <p:spPr>
            <a:xfrm>
              <a:off x="6429852" y="4715253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7927729-CA8E-0F41-89A4-AB113C57266E}"/>
                </a:ext>
              </a:extLst>
            </p:cNvPr>
            <p:cNvSpPr/>
            <p:nvPr/>
          </p:nvSpPr>
          <p:spPr>
            <a:xfrm>
              <a:off x="6429852" y="4907426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1C66905-FB6B-F84C-93F6-39D3905DCF61}"/>
                </a:ext>
              </a:extLst>
            </p:cNvPr>
            <p:cNvSpPr/>
            <p:nvPr/>
          </p:nvSpPr>
          <p:spPr>
            <a:xfrm>
              <a:off x="6428421" y="5543126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CC28070-4275-AF49-93CF-5704234AD488}"/>
                </a:ext>
              </a:extLst>
            </p:cNvPr>
            <p:cNvSpPr/>
            <p:nvPr/>
          </p:nvSpPr>
          <p:spPr>
            <a:xfrm>
              <a:off x="6428420" y="5351694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03359BA-1479-834B-B0C9-D67BFFE4A026}"/>
                </a:ext>
              </a:extLst>
            </p:cNvPr>
            <p:cNvSpPr txBox="1"/>
            <p:nvPr/>
          </p:nvSpPr>
          <p:spPr>
            <a:xfrm>
              <a:off x="6436166" y="4983212"/>
              <a:ext cx="13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..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A42B08B-DD29-264C-9791-3D2D25EB3884}"/>
                </a:ext>
              </a:extLst>
            </p:cNvPr>
            <p:cNvCxnSpPr>
              <a:cxnSpLocks/>
            </p:cNvCxnSpPr>
            <p:nvPr/>
          </p:nvCxnSpPr>
          <p:spPr>
            <a:xfrm>
              <a:off x="6677834" y="5087184"/>
              <a:ext cx="254220" cy="3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D8115D-033F-204A-8433-C3A3B79537C3}"/>
                </a:ext>
              </a:extLst>
            </p:cNvPr>
            <p:cNvSpPr txBox="1"/>
            <p:nvPr/>
          </p:nvSpPr>
          <p:spPr>
            <a:xfrm>
              <a:off x="5260230" y="5160946"/>
              <a:ext cx="526933" cy="3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36F5612-B36E-2742-AC6B-1FC100AA5A58}"/>
                </a:ext>
              </a:extLst>
            </p:cNvPr>
            <p:cNvSpPr txBox="1"/>
            <p:nvPr/>
          </p:nvSpPr>
          <p:spPr>
            <a:xfrm>
              <a:off x="6902293" y="5638654"/>
              <a:ext cx="897183" cy="561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Softmax</a:t>
              </a:r>
            </a:p>
            <a:p>
              <a:pPr algn="ctr"/>
              <a:r>
                <a:rPr lang="en-US" dirty="0"/>
                <a:t>1000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8BAB34D-12D0-1946-A21A-5E7C138E1D1C}"/>
                </a:ext>
              </a:extLst>
            </p:cNvPr>
            <p:cNvSpPr txBox="1"/>
            <p:nvPr/>
          </p:nvSpPr>
          <p:spPr>
            <a:xfrm>
              <a:off x="7046774" y="4597890"/>
              <a:ext cx="374457" cy="415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..</a:t>
              </a:r>
            </a:p>
            <a:p>
              <a:r>
                <a:rPr lang="en-US" sz="900" dirty="0"/>
                <a:t>..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F76FFBA-E444-1B4E-A508-3B8AD669F3E1}"/>
                </a:ext>
              </a:extLst>
            </p:cNvPr>
            <p:cNvSpPr txBox="1"/>
            <p:nvPr/>
          </p:nvSpPr>
          <p:spPr>
            <a:xfrm>
              <a:off x="7046773" y="5076006"/>
              <a:ext cx="369783" cy="415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..</a:t>
              </a:r>
            </a:p>
            <a:p>
              <a:r>
                <a:rPr lang="en-US" sz="900" dirty="0"/>
                <a:t>..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FABB0D1-1209-134C-8DA5-128868BBA57A}"/>
                </a:ext>
              </a:extLst>
            </p:cNvPr>
            <p:cNvSpPr/>
            <p:nvPr/>
          </p:nvSpPr>
          <p:spPr>
            <a:xfrm>
              <a:off x="7081074" y="5450778"/>
              <a:ext cx="183759" cy="1846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4F6C219-0B40-9C48-A171-42061E79A570}"/>
                </a:ext>
              </a:extLst>
            </p:cNvPr>
            <p:cNvSpPr/>
            <p:nvPr/>
          </p:nvSpPr>
          <p:spPr>
            <a:xfrm>
              <a:off x="7079827" y="4547845"/>
              <a:ext cx="183759" cy="1846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2373210-DEA2-5F4C-B007-EB6964641A2F}"/>
                </a:ext>
              </a:extLst>
            </p:cNvPr>
            <p:cNvSpPr/>
            <p:nvPr/>
          </p:nvSpPr>
          <p:spPr>
            <a:xfrm>
              <a:off x="7074375" y="4982219"/>
              <a:ext cx="183759" cy="1846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AF2ECB5F-EB1B-7E48-BBD0-D4C7AC3693DC}"/>
              </a:ext>
            </a:extLst>
          </p:cNvPr>
          <p:cNvSpPr txBox="1"/>
          <p:nvPr/>
        </p:nvSpPr>
        <p:spPr>
          <a:xfrm>
            <a:off x="203765" y="2890900"/>
            <a:ext cx="33016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Deeper than </a:t>
            </a:r>
            <a:r>
              <a:rPr lang="en-US" sz="2400" dirty="0" err="1"/>
              <a:t>AlexNet</a:t>
            </a:r>
            <a:endParaRPr lang="en-US" sz="2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16 layers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~138 mil parameters</a:t>
            </a:r>
          </a:p>
        </p:txBody>
      </p:sp>
    </p:spTree>
    <p:extLst>
      <p:ext uri="{BB962C8B-B14F-4D97-AF65-F5344CB8AC3E}">
        <p14:creationId xmlns:p14="http://schemas.microsoft.com/office/powerpoint/2010/main" val="1772083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25EC3F45-D820-2148-8C3D-273C4D130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We want to make sure: Adding </a:t>
            </a:r>
            <a:r>
              <a:rPr lang="en-US" sz="2800" u="sng" dirty="0"/>
              <a:t>more layers</a:t>
            </a:r>
            <a:r>
              <a:rPr lang="en-US" sz="2800" dirty="0"/>
              <a:t> makes the network “</a:t>
            </a:r>
            <a:r>
              <a:rPr lang="en-US" sz="2800" u="sng" dirty="0"/>
              <a:t>more expressive</a:t>
            </a:r>
            <a:r>
              <a:rPr lang="en-US" sz="2800" dirty="0"/>
              <a:t> rather than just </a:t>
            </a:r>
            <a:r>
              <a:rPr lang="en-US" sz="2800" u="sng" dirty="0"/>
              <a:t>being different</a:t>
            </a:r>
            <a:r>
              <a:rPr lang="en-US" sz="2800" dirty="0"/>
              <a:t>”.</a:t>
            </a:r>
          </a:p>
          <a:p>
            <a:pPr marL="0" indent="0"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AFEE32-963E-8E49-9ADA-BDA6061357D3}"/>
                  </a:ext>
                </a:extLst>
              </p:cNvPr>
              <p:cNvSpPr txBox="1"/>
              <p:nvPr/>
            </p:nvSpPr>
            <p:spPr>
              <a:xfrm>
                <a:off x="1130736" y="2970590"/>
                <a:ext cx="4592615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Every additional layer should contain identity functions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new model will be as effective as the original model. </a:t>
                </a:r>
                <a:r>
                  <a:rPr lang="en-US" sz="2400" dirty="0">
                    <a:hlinkClick r:id="rId2"/>
                  </a:rPr>
                  <a:t>More details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AFEE32-963E-8E49-9ADA-BDA606135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36" y="2970590"/>
                <a:ext cx="4592615" cy="2462213"/>
              </a:xfrm>
              <a:prstGeom prst="rect">
                <a:avLst/>
              </a:prstGeom>
              <a:blipFill>
                <a:blip r:embed="rId3"/>
                <a:stretch>
                  <a:fillRect l="-1653" t="-2051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02A17B-2195-3743-94C6-FA6C3B976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8" y="2970590"/>
            <a:ext cx="4118981" cy="3108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8033A-76D6-3C42-8634-62332F888351}"/>
              </a:ext>
            </a:extLst>
          </p:cNvPr>
          <p:cNvSpPr txBox="1"/>
          <p:nvPr/>
        </p:nvSpPr>
        <p:spPr>
          <a:xfrm>
            <a:off x="6844937" y="2508925"/>
            <a:ext cx="129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Regular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D8758-F27B-6A4D-A85A-0987439A5BDF}"/>
              </a:ext>
            </a:extLst>
          </p:cNvPr>
          <p:cNvSpPr txBox="1"/>
          <p:nvPr/>
        </p:nvSpPr>
        <p:spPr>
          <a:xfrm>
            <a:off x="8636006" y="2513636"/>
            <a:ext cx="2033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With residual</a:t>
            </a:r>
          </a:p>
        </p:txBody>
      </p:sp>
    </p:spTree>
    <p:extLst>
      <p:ext uri="{BB962C8B-B14F-4D97-AF65-F5344CB8AC3E}">
        <p14:creationId xmlns:p14="http://schemas.microsoft.com/office/powerpoint/2010/main" val="2907821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</a:t>
            </a:r>
            <a:r>
              <a:rPr lang="en-US" dirty="0" err="1"/>
              <a:t>ResNet</a:t>
            </a:r>
            <a:r>
              <a:rPr lang="en-US" dirty="0"/>
              <a:t> blocks</a:t>
            </a:r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25EC3F45-D820-2148-8C3D-273C4D130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Try every permutation: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1DBAE2-86C1-A74D-9A89-278A912B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02" y="1961538"/>
            <a:ext cx="11492910" cy="39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Motivation:</a:t>
            </a:r>
            <a:r>
              <a:rPr lang="en-US" sz="2800" b="1" dirty="0"/>
              <a:t> </a:t>
            </a:r>
            <a:r>
              <a:rPr lang="en-US" sz="2800" dirty="0"/>
              <a:t>Many algorithms are sensitive to features being on different scales, e.g., gradient descent and KNN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Solution:</a:t>
            </a:r>
            <a:r>
              <a:rPr lang="en-US" sz="2800" b="1" dirty="0"/>
              <a:t> </a:t>
            </a:r>
            <a:r>
              <a:rPr lang="en-US" sz="2800" dirty="0"/>
              <a:t>Bring features on to the same scale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/>
              <a:t>Note: </a:t>
            </a:r>
            <a:r>
              <a:rPr lang="en-US" sz="2800" dirty="0"/>
              <a:t>Some algorithms like decision trees and random forests aren’t sensitive to features on different scales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dirty="0"/>
              <a:t>Common choices (both linear):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800" dirty="0"/>
              <a:t>Mean/variance standardization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800" dirty="0" err="1"/>
              <a:t>MinMax</a:t>
            </a:r>
            <a:r>
              <a:rPr lang="en-US" sz="2800" dirty="0"/>
              <a:t> scaling</a:t>
            </a:r>
          </a:p>
        </p:txBody>
      </p:sp>
    </p:spTree>
    <p:extLst>
      <p:ext uri="{BB962C8B-B14F-4D97-AF65-F5344CB8AC3E}">
        <p14:creationId xmlns:p14="http://schemas.microsoft.com/office/powerpoint/2010/main" val="2095920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 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207227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FEA4CFCB-4D25-E043-BAE5-CCB58FC61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21014" indent="0">
              <a:buNone/>
            </a:pPr>
            <a:r>
              <a:rPr lang="en-US" sz="2800" dirty="0"/>
              <a:t>These models tend to be very large, and can take a long time to train on the most expensive instances. Thus, is common to pre-train a model on large image datasets, and use it for downstream tasks.</a:t>
            </a:r>
          </a:p>
          <a:p>
            <a:pPr marL="21014" indent="0">
              <a:buNone/>
            </a:pPr>
            <a:endParaRPr lang="en-US" sz="2800" dirty="0"/>
          </a:p>
          <a:p>
            <a:pPr marL="21014" indent="0">
              <a:buNone/>
            </a:pPr>
            <a:endParaRPr lang="en-US" sz="2800" dirty="0"/>
          </a:p>
          <a:p>
            <a:pPr marL="21014" indent="0">
              <a:buNone/>
            </a:pPr>
            <a:endParaRPr lang="en-US" sz="2800" dirty="0"/>
          </a:p>
          <a:p>
            <a:pPr marL="478214" indent="-457200"/>
            <a:r>
              <a:rPr lang="en-US" sz="2800" dirty="0"/>
              <a:t>The </a:t>
            </a:r>
            <a:r>
              <a:rPr lang="en-US" sz="2800" dirty="0">
                <a:hlinkClick r:id="rId2"/>
              </a:rPr>
              <a:t>Gluon CV Model Zoo</a:t>
            </a:r>
            <a:r>
              <a:rPr lang="en-US" sz="2800" dirty="0"/>
              <a:t> contains a large number of pretrained CNNs. You can find </a:t>
            </a:r>
            <a:r>
              <a:rPr lang="en-US" sz="2800" dirty="0" err="1"/>
              <a:t>AlexNet</a:t>
            </a:r>
            <a:r>
              <a:rPr lang="en-US" sz="2800" dirty="0"/>
              <a:t>, </a:t>
            </a:r>
            <a:r>
              <a:rPr lang="en-US" sz="2800" dirty="0" err="1"/>
              <a:t>VGGNet</a:t>
            </a:r>
            <a:r>
              <a:rPr lang="en-US" sz="2800" dirty="0"/>
              <a:t> and more models there.</a:t>
            </a: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id="{96861121-A3AC-6444-9D63-3035C4AAA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8433" y="2748403"/>
            <a:ext cx="4431957" cy="14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28AA-C725-E542-AE28-AF3F89F5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Pre-trained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985B0-46C4-F54B-8C7A-258D60C727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9717483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There are multiple ways to use these pre-trained models:</a:t>
            </a:r>
          </a:p>
          <a:p>
            <a:r>
              <a:rPr lang="en-US" sz="2800" dirty="0"/>
              <a:t>Use it as a </a:t>
            </a:r>
            <a:r>
              <a:rPr lang="en-US" sz="2800" b="1" dirty="0">
                <a:solidFill>
                  <a:schemeClr val="accent2"/>
                </a:solidFill>
              </a:rPr>
              <a:t>fixed classifier </a:t>
            </a:r>
            <a:r>
              <a:rPr lang="en-US" sz="2800" dirty="0"/>
              <a:t>(no training cost).  We investigate this in a notebook example.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fine-tuned end-to-end </a:t>
            </a:r>
            <a:r>
              <a:rPr lang="en-US" sz="2800" dirty="0"/>
              <a:t>as a classifier.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trained from scratch</a:t>
            </a:r>
            <a:r>
              <a:rPr lang="en-US" sz="2800" dirty="0"/>
              <a:t>. This is very intensive, and should only be done with </a:t>
            </a:r>
            <a:r>
              <a:rPr lang="en-US" sz="2800" b="1" dirty="0">
                <a:solidFill>
                  <a:schemeClr val="accent1"/>
                </a:solidFill>
              </a:rPr>
              <a:t>large datasets</a:t>
            </a:r>
            <a:r>
              <a:rPr lang="en-US" sz="2800" dirty="0"/>
              <a:t>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16A8AEB-88C9-F145-BAFC-0C1781D35AC9}"/>
              </a:ext>
            </a:extLst>
          </p:cNvPr>
          <p:cNvSpPr/>
          <p:nvPr/>
        </p:nvSpPr>
        <p:spPr>
          <a:xfrm rot="5400000">
            <a:off x="9068780" y="2493504"/>
            <a:ext cx="4129199" cy="914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INCREASING COST</a:t>
            </a:r>
          </a:p>
        </p:txBody>
      </p:sp>
    </p:spTree>
    <p:extLst>
      <p:ext uri="{BB962C8B-B14F-4D97-AF65-F5344CB8AC3E}">
        <p14:creationId xmlns:p14="http://schemas.microsoft.com/office/powerpoint/2010/main" val="248648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- Hands on #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work with a pre-trained model for image classification</a:t>
            </a:r>
          </a:p>
          <a:p>
            <a:r>
              <a:rPr lang="en-US" sz="2800" dirty="0"/>
              <a:t>The exercise covers the following topics we learned today: </a:t>
            </a:r>
          </a:p>
          <a:p>
            <a:pPr lvl="1"/>
            <a:r>
              <a:rPr lang="en-US" sz="2800" dirty="0"/>
              <a:t>Pre-trained CNNs from Gluon CV </a:t>
            </a:r>
            <a:r>
              <a:rPr lang="en-US" sz="2800" dirty="0" err="1"/>
              <a:t>Model_Zoo</a:t>
            </a:r>
            <a:endParaRPr lang="en-US" sz="2800" dirty="0"/>
          </a:p>
          <a:p>
            <a:pPr lvl="1"/>
            <a:r>
              <a:rPr lang="en-US" sz="2800" dirty="0"/>
              <a:t>Transfer Learning, as a fixed classifier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“EMBK-NLP-DAY4-GLUON-CV-NB.ipynb”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1326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- Hands on # 2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FEA4CFCB-4D25-E043-BAE5-CCB58FC61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21014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Transfer Learning</a:t>
            </a:r>
            <a:r>
              <a:rPr lang="en-US" sz="2800" dirty="0"/>
              <a:t>: Instead of training a CNN from scratch, we can use a pre-trained network and make adjustments. </a:t>
            </a:r>
          </a:p>
          <a:p>
            <a:pPr marL="21014" indent="0">
              <a:buNone/>
            </a:pPr>
            <a:r>
              <a:rPr lang="en-US" sz="2800" dirty="0"/>
              <a:t>Transfer Learning (Fine Tuning) may involve:</a:t>
            </a:r>
          </a:p>
          <a:p>
            <a:pPr lvl="1"/>
            <a:r>
              <a:rPr lang="en-US" sz="2800" u="sng" dirty="0"/>
              <a:t>Adjusting</a:t>
            </a:r>
            <a:r>
              <a:rPr lang="en-US" sz="2800" dirty="0"/>
              <a:t> the output layer to the desired number of classes</a:t>
            </a:r>
          </a:p>
          <a:p>
            <a:pPr lvl="1"/>
            <a:r>
              <a:rPr lang="en-US" sz="2800" u="sng" dirty="0"/>
              <a:t>Freezing</a:t>
            </a:r>
            <a:r>
              <a:rPr lang="en-US" sz="2800" dirty="0"/>
              <a:t> pre-trained model’s weights at certain layers (shorter training time)</a:t>
            </a:r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“EMBK-NLP-DAY4-GLUON-CV-TRAIN-NB.ipynb”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75069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 C            CV - Hands 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With </a:t>
            </a:r>
            <a:r>
              <a:rPr lang="en-US" sz="2800" b="1" dirty="0" err="1">
                <a:solidFill>
                  <a:schemeClr val="accent3"/>
                </a:solidFill>
              </a:rPr>
              <a:t>AutoGluon</a:t>
            </a:r>
            <a:r>
              <a:rPr lang="en-US" sz="2800" b="1" dirty="0">
                <a:solidFill>
                  <a:schemeClr val="accent3"/>
                </a:solidFill>
              </a:rPr>
              <a:t> CV</a:t>
            </a:r>
            <a:r>
              <a:rPr lang="en-US" sz="2800" dirty="0"/>
              <a:t>, state of the art ML results can be achieved in a few lines of Python code.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</a:t>
            </a:r>
            <a:r>
              <a:rPr lang="en-US" sz="2800" b="1" dirty="0"/>
              <a:t>EMBK-NLP-DAY4-AUTOGLUON-CV-NB.ipynb</a:t>
            </a:r>
            <a:r>
              <a:rPr lang="en-US" sz="2800" dirty="0"/>
              <a:t> to see how it works.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A0BB7-A52C-C64A-BD5C-FA7F89D8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8" y="2743200"/>
            <a:ext cx="9699956" cy="10972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09B19C4-5AD9-CB4A-B1B4-C18A5C9A3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9205" y="203732"/>
            <a:ext cx="2962191" cy="99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09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989151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5" y="1305097"/>
            <a:ext cx="11386101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Data: </a:t>
            </a:r>
            <a:r>
              <a:rPr lang="en-US" sz="2800" dirty="0"/>
              <a:t>Customer reviews. Let's look at first 5 rows of the training dataset: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800" b="1" dirty="0"/>
              <a:t>Task: </a:t>
            </a:r>
            <a:r>
              <a:rPr lang="en-US" sz="2800" dirty="0"/>
              <a:t>Train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800" dirty="0"/>
              <a:t>Follow through this notebook </a:t>
            </a:r>
            <a:r>
              <a:rPr lang="en-US" sz="2800" b="1" dirty="0"/>
              <a:t>”EMBK-NLP-DAY4-FINAL-STUDENT-NB.ipynb”</a:t>
            </a:r>
            <a:r>
              <a:rPr lang="en-US" sz="2800" dirty="0"/>
              <a:t> to start on the final project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B8C-21AD-4F4C-8F61-12C9CC42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8" y="1893420"/>
            <a:ext cx="8802647" cy="225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6788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630" y="1310105"/>
            <a:ext cx="11291570" cy="4599628"/>
          </a:xfrm>
        </p:spPr>
        <p:txBody>
          <a:bodyPr/>
          <a:lstStyle/>
          <a:p>
            <a:r>
              <a:rPr lang="en-US" sz="2400" b="1" dirty="0"/>
              <a:t>EMBK-NLP-DAY4-AUTOGLUON-NLP-NB.ipynb: </a:t>
            </a:r>
            <a:r>
              <a:rPr lang="en-US" sz="2400" dirty="0" err="1">
                <a:solidFill>
                  <a:schemeClr val="accent3"/>
                </a:solidFill>
              </a:rPr>
              <a:t>AutoGluon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TAB/NLP</a:t>
            </a:r>
          </a:p>
          <a:p>
            <a:r>
              <a:rPr lang="en-US" sz="2400" b="1" dirty="0"/>
              <a:t>EMBK-NLP-DAY4-FILTERS-NB.ipynb: </a:t>
            </a:r>
            <a:r>
              <a:rPr lang="en-US" sz="2400" dirty="0">
                <a:solidFill>
                  <a:schemeClr val="accent3"/>
                </a:solidFill>
              </a:rPr>
              <a:t>Convolutions and Filters</a:t>
            </a:r>
            <a:endParaRPr lang="en-US" sz="2400" b="1" dirty="0"/>
          </a:p>
          <a:p>
            <a:r>
              <a:rPr lang="en-US" sz="2400" b="1" dirty="0"/>
              <a:t>EMBK-NLP-DAY4-GLUON-CV-NB.ipynb: </a:t>
            </a:r>
            <a:r>
              <a:rPr lang="en-US" sz="2400" dirty="0">
                <a:solidFill>
                  <a:schemeClr val="accent3"/>
                </a:solidFill>
              </a:rPr>
              <a:t>Using a Pre-trained Model from Gluon CV Model-Zoo as a fixed classifier</a:t>
            </a:r>
          </a:p>
          <a:p>
            <a:r>
              <a:rPr lang="en-US" sz="2400" b="1" dirty="0"/>
              <a:t>EMBK-NLP-DAY4-GLUON-CV-TRAIN-NB.ipynb: </a:t>
            </a:r>
            <a:r>
              <a:rPr lang="en-US" sz="2400" dirty="0">
                <a:solidFill>
                  <a:schemeClr val="accent3"/>
                </a:solidFill>
              </a:rPr>
              <a:t>Fine-tune a pre-trained model</a:t>
            </a:r>
          </a:p>
          <a:p>
            <a:r>
              <a:rPr lang="en-US" sz="2400" b="1" dirty="0"/>
              <a:t>EMBK-NLP-DAY4-AUTOGLUON-CV-NB.ipynb: </a:t>
            </a:r>
            <a:r>
              <a:rPr lang="en-US" sz="2400" dirty="0">
                <a:solidFill>
                  <a:schemeClr val="accent3"/>
                </a:solidFill>
              </a:rPr>
              <a:t>Apply </a:t>
            </a:r>
            <a:r>
              <a:rPr lang="en-US" sz="2400" dirty="0" err="1">
                <a:solidFill>
                  <a:schemeClr val="accent3"/>
                </a:solidFill>
              </a:rPr>
              <a:t>AutoGluon</a:t>
            </a:r>
            <a:r>
              <a:rPr lang="en-US" sz="2400" dirty="0">
                <a:solidFill>
                  <a:schemeClr val="accent3"/>
                </a:solidFill>
              </a:rPr>
              <a:t> on images</a:t>
            </a:r>
          </a:p>
          <a:p>
            <a:r>
              <a:rPr lang="en-US" sz="2400" b="1" dirty="0"/>
              <a:t>EMBK-NLP-DAY4-FINAL-STUDENT-NB.ipynb: </a:t>
            </a:r>
            <a:r>
              <a:rPr lang="en-US" sz="2400" dirty="0">
                <a:solidFill>
                  <a:schemeClr val="accent3"/>
                </a:solidFill>
              </a:rPr>
              <a:t>Final Project Walkthrough for Day 4</a:t>
            </a:r>
          </a:p>
          <a:p>
            <a:r>
              <a:rPr lang="en-US" sz="2400" b="1" dirty="0"/>
              <a:t>EMBK-NLP-DAY4-FINAL-SOLUTION-NB.ipynb: </a:t>
            </a:r>
            <a:r>
              <a:rPr lang="en-US" sz="2400" dirty="0">
                <a:solidFill>
                  <a:schemeClr val="accent3"/>
                </a:solidFill>
              </a:rPr>
              <a:t>Final Project Solution for Day 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60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1014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sz="2800" b="1" dirty="0"/>
                  <a:t>Mean/variance standardization: </a:t>
                </a:r>
                <a:r>
                  <a:rPr lang="en-US" sz="2800" dirty="0"/>
                  <a:t>Scale values to be centered around mean 0 with standard deviation 1:</a:t>
                </a:r>
              </a:p>
              <a:p>
                <a:pPr marL="456971" lvl="1" indent="0" algn="ctr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charset="0"/>
                            </a:rPr>
                            <m:t>std</m:t>
                          </m:r>
                        </m:sub>
                        <m:sup>
                          <m:d>
                            <m:dPr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charset="0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bg-BG" sz="2400" i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456971" lvl="1" indent="0" algn="ctr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sz="2400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dirty="0" smtClean="0"/>
                      <m:t>is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m:rPr>
                        <m:nor/>
                      </m:rPr>
                      <a:rPr lang="en-US" sz="2400" b="0" i="0" dirty="0" smtClean="0"/>
                      <m:t>mean</m:t>
                    </m:r>
                    <m:r>
                      <m:rPr>
                        <m:nor/>
                      </m:rPr>
                      <a:rPr lang="en-US" sz="2400" b="0" i="0" dirty="0" smtClean="0"/>
                      <m:t>, </m:t>
                    </m:r>
                    <m:r>
                      <m:rPr>
                        <m:nor/>
                      </m:rPr>
                      <a:rPr lang="en-US" sz="2400" b="0" i="0" dirty="0" smtClean="0"/>
                      <m:t>and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bg-BG" sz="24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</a:rPr>
                          <m:t>x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/>
                      <m:t>is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b="0" i="0" dirty="0" smtClean="0"/>
                      <m:t>standard</m:t>
                    </m:r>
                    <m:r>
                      <m:rPr>
                        <m:nor/>
                      </m:rPr>
                      <a:rPr lang="en-US" sz="2400" b="0" i="0" dirty="0" smtClean="0"/>
                      <m:t> </m:t>
                    </m:r>
                    <m:r>
                      <m:rPr>
                        <m:nor/>
                      </m:rPr>
                      <a:rPr lang="en-US" sz="2400" b="0" i="0" dirty="0" smtClean="0"/>
                      <m:t>deviation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21014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sz="800" b="1" dirty="0"/>
              </a:p>
              <a:p>
                <a:pPr marL="21014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sz="2800" b="1" dirty="0" err="1"/>
                  <a:t>MinMax</a:t>
                </a:r>
                <a:r>
                  <a:rPr lang="en-US" sz="2800" b="1" dirty="0"/>
                  <a:t> scaling: </a:t>
                </a:r>
                <a:r>
                  <a:rPr lang="en-US" sz="2800" dirty="0"/>
                  <a:t>Scale values so that minimum value is 0 and maximum value is 1:</a:t>
                </a:r>
              </a:p>
              <a:p>
                <a:pPr marL="456971" lvl="1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charset="0"/>
                            </a:rPr>
                            <m:t>norm</m:t>
                          </m:r>
                        </m:sub>
                        <m:sup>
                          <m:d>
                            <m:dPr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charset="0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95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Imputing Missing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Average imputation: </a:t>
            </a:r>
            <a:r>
              <a:rPr lang="en-US" sz="2400" dirty="0"/>
              <a:t>Replaces missing values with the </a:t>
            </a:r>
            <a:r>
              <a:rPr lang="en-US" sz="2400" b="1" dirty="0"/>
              <a:t>average</a:t>
            </a:r>
            <a:r>
              <a:rPr lang="en-US" sz="2400" dirty="0"/>
              <a:t> value in the column. Useful for numeric variables.</a:t>
            </a:r>
          </a:p>
          <a:p>
            <a:pPr marL="457189" lvl="1" indent="0">
              <a:buNone/>
            </a:pPr>
            <a:r>
              <a:rPr lang="en-US" sz="2400" b="1" dirty="0">
                <a:solidFill>
                  <a:schemeClr val="accent3"/>
                </a:solidFill>
              </a:rPr>
              <a:t>df['</a:t>
            </a:r>
            <a:r>
              <a:rPr lang="en-US" sz="2400" b="1" dirty="0" err="1">
                <a:solidFill>
                  <a:schemeClr val="accent3"/>
                </a:solidFill>
              </a:rPr>
              <a:t>col_name</a:t>
            </a:r>
            <a:r>
              <a:rPr lang="en-US" sz="2400" b="1" dirty="0">
                <a:solidFill>
                  <a:schemeClr val="accent3"/>
                </a:solidFill>
              </a:rPr>
              <a:t>'].</a:t>
            </a:r>
            <a:r>
              <a:rPr lang="en-US" sz="2400" b="1" dirty="0" err="1">
                <a:solidFill>
                  <a:schemeClr val="accent3"/>
                </a:solidFill>
              </a:rPr>
              <a:t>fillna</a:t>
            </a:r>
            <a:r>
              <a:rPr lang="en-US" sz="2400" b="1" dirty="0">
                <a:solidFill>
                  <a:schemeClr val="accent3"/>
                </a:solidFill>
              </a:rPr>
              <a:t>((df['</a:t>
            </a:r>
            <a:r>
              <a:rPr lang="en-US" sz="2400" b="1" dirty="0" err="1">
                <a:solidFill>
                  <a:schemeClr val="accent3"/>
                </a:solidFill>
              </a:rPr>
              <a:t>col_name</a:t>
            </a:r>
            <a:r>
              <a:rPr lang="en-US" sz="2400" b="1" dirty="0">
                <a:solidFill>
                  <a:schemeClr val="accent3"/>
                </a:solidFill>
              </a:rPr>
              <a:t>'].mean()), </a:t>
            </a:r>
            <a:r>
              <a:rPr lang="en-US" sz="2400" b="1" dirty="0" err="1">
                <a:solidFill>
                  <a:schemeClr val="accent3"/>
                </a:solidFill>
              </a:rPr>
              <a:t>inplace</a:t>
            </a:r>
            <a:r>
              <a:rPr lang="en-US" sz="2400" b="1" dirty="0">
                <a:solidFill>
                  <a:schemeClr val="accent3"/>
                </a:solidFill>
              </a:rPr>
              <a:t>=True)</a:t>
            </a:r>
          </a:p>
          <a:p>
            <a:r>
              <a:rPr lang="en-US" sz="2400" b="1" dirty="0"/>
              <a:t>Common point imputation: </a:t>
            </a:r>
            <a:r>
              <a:rPr lang="en-US" sz="2400" dirty="0"/>
              <a:t>Use the </a:t>
            </a:r>
            <a:r>
              <a:rPr lang="en-US" sz="2400" b="1" dirty="0"/>
              <a:t>most common</a:t>
            </a:r>
            <a:r>
              <a:rPr lang="en-US" sz="2400" dirty="0"/>
              <a:t> value for that column to replace missing values. Useful for categorical variables.</a:t>
            </a:r>
          </a:p>
          <a:p>
            <a:pPr marL="457189" lvl="1" indent="0">
              <a:buNone/>
            </a:pPr>
            <a:r>
              <a:rPr lang="en-US" sz="2400" b="1" dirty="0">
                <a:solidFill>
                  <a:schemeClr val="accent3"/>
                </a:solidFill>
              </a:rPr>
              <a:t>df['</a:t>
            </a:r>
            <a:r>
              <a:rPr lang="en-US" sz="2400" b="1" dirty="0" err="1">
                <a:solidFill>
                  <a:schemeClr val="accent3"/>
                </a:solidFill>
              </a:rPr>
              <a:t>col_name</a:t>
            </a:r>
            <a:r>
              <a:rPr lang="en-US" sz="2400" b="1" dirty="0">
                <a:solidFill>
                  <a:schemeClr val="accent3"/>
                </a:solidFill>
              </a:rPr>
              <a:t>'].</a:t>
            </a:r>
            <a:r>
              <a:rPr lang="en-US" sz="2400" b="1" dirty="0" err="1">
                <a:solidFill>
                  <a:schemeClr val="accent3"/>
                </a:solidFill>
              </a:rPr>
              <a:t>fillna</a:t>
            </a:r>
            <a:r>
              <a:rPr lang="en-US" sz="2400" b="1" dirty="0">
                <a:solidFill>
                  <a:schemeClr val="accent3"/>
                </a:solidFill>
              </a:rPr>
              <a:t>((df['</a:t>
            </a:r>
            <a:r>
              <a:rPr lang="en-US" sz="2400" b="1" dirty="0" err="1">
                <a:solidFill>
                  <a:schemeClr val="accent3"/>
                </a:solidFill>
              </a:rPr>
              <a:t>col_name</a:t>
            </a:r>
            <a:r>
              <a:rPr lang="en-US" sz="2400" b="1" dirty="0">
                <a:solidFill>
                  <a:schemeClr val="accent3"/>
                </a:solidFill>
              </a:rPr>
              <a:t>'].mode()), </a:t>
            </a:r>
            <a:r>
              <a:rPr lang="en-US" sz="2400" b="1" dirty="0" err="1">
                <a:solidFill>
                  <a:schemeClr val="accent3"/>
                </a:solidFill>
              </a:rPr>
              <a:t>inplace</a:t>
            </a:r>
            <a:r>
              <a:rPr lang="en-US" sz="2400" b="1" dirty="0">
                <a:solidFill>
                  <a:schemeClr val="accent3"/>
                </a:solidFill>
              </a:rPr>
              <a:t>=True)</a:t>
            </a:r>
          </a:p>
          <a:p>
            <a:r>
              <a:rPr lang="en-US" sz="2400" b="1" dirty="0"/>
              <a:t>Advanced imputation: </a:t>
            </a:r>
            <a:r>
              <a:rPr lang="en-US" sz="2400" dirty="0"/>
              <a:t>We can learn to predict missing values from complete samples using some machine learning techniques. </a:t>
            </a:r>
          </a:p>
          <a:p>
            <a:pPr lvl="1"/>
            <a:r>
              <a:rPr lang="en-US" sz="2000" dirty="0"/>
              <a:t>For example: </a:t>
            </a:r>
            <a:r>
              <a:rPr lang="en-US" sz="2000" b="1" dirty="0"/>
              <a:t>AWS </a:t>
            </a:r>
            <a:r>
              <a:rPr lang="en-US" sz="2000" b="1" dirty="0" err="1"/>
              <a:t>Datawig</a:t>
            </a:r>
            <a:r>
              <a:rPr lang="en-US" sz="2000" dirty="0"/>
              <a:t> tool uses neural networks to predict missing values in tabular data. </a:t>
            </a:r>
            <a:r>
              <a:rPr lang="en-US" sz="2000" dirty="0">
                <a:hlinkClick r:id="rId2"/>
              </a:rPr>
              <a:t>https://github.com/awslabs/datawig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9725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Categorical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6"/>
                    </a:solidFill>
                  </a:rPr>
                  <a:t>Categorical (also called discrete): </a:t>
                </a:r>
                <a:r>
                  <a:rPr lang="en-US" sz="2800" dirty="0"/>
                  <a:t>These variables don’t have a natural numerical representation. </a:t>
                </a:r>
              </a:p>
              <a:p>
                <a:pPr lvl="1"/>
                <a:r>
                  <a:rPr lang="en-US" sz="2400" dirty="0"/>
                  <a:t>Example: color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{green, red, blue}, </a:t>
                </a:r>
                <a:r>
                  <a:rPr lang="en-US" sz="2400" dirty="0" err="1"/>
                  <a:t>isFraud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{false, true}</a:t>
                </a:r>
              </a:p>
              <a:p>
                <a:r>
                  <a:rPr lang="en-US" sz="2800" dirty="0"/>
                  <a:t>Most Machine Learning models require converting categorical variables to numerical ones.</a:t>
                </a:r>
              </a:p>
              <a:p>
                <a:r>
                  <a:rPr lang="en-US" sz="2800" b="1" dirty="0"/>
                  <a:t>Label encoding:</a:t>
                </a:r>
              </a:p>
              <a:p>
                <a:pPr lvl="1"/>
                <a:r>
                  <a:rPr lang="en-US" sz="2400" b="1" dirty="0">
                    <a:solidFill>
                      <a:schemeClr val="accent6"/>
                    </a:solidFill>
                  </a:rPr>
                  <a:t>Ordinal:</a:t>
                </a:r>
                <a:r>
                  <a:rPr lang="en-US" sz="2400" b="1" dirty="0"/>
                  <a:t> </a:t>
                </a:r>
                <a:r>
                  <a:rPr lang="en-US" sz="2400" dirty="0"/>
                  <a:t>Categories are ordered, e.g.,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{L &gt; M &gt; S}, We can assign L-&gt;3, M-&gt;2, S-&gt;1</a:t>
                </a:r>
              </a:p>
              <a:p>
                <a:pPr lvl="1"/>
                <a:r>
                  <a:rPr lang="en-US" sz="2400" b="1" dirty="0">
                    <a:solidFill>
                      <a:schemeClr val="accent6"/>
                    </a:solidFill>
                  </a:rPr>
                  <a:t>Nominal:</a:t>
                </a:r>
                <a:r>
                  <a:rPr lang="en-US" sz="2400" b="1" dirty="0"/>
                  <a:t> </a:t>
                </a:r>
                <a:r>
                  <a:rPr lang="en-US" sz="2400" dirty="0"/>
                  <a:t>Categories are unordered, e.g., color, We can assign the numbers randomly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  <a:blipFill>
                <a:blip r:embed="rId2"/>
                <a:stretch>
                  <a:fillRect l="-932" t="-1377" r="-117" b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600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16200</TotalTime>
  <Words>3856</Words>
  <Application>Microsoft Macintosh PowerPoint</Application>
  <PresentationFormat>Custom</PresentationFormat>
  <Paragraphs>1486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Cambria Math</vt:lpstr>
      <vt:lpstr>Lucida Grande</vt:lpstr>
      <vt:lpstr>Wingdings</vt:lpstr>
      <vt:lpstr>inSTALLments Master Theme</vt:lpstr>
      <vt:lpstr>PowerPoint Presentation</vt:lpstr>
      <vt:lpstr>Course Overview</vt:lpstr>
      <vt:lpstr>Topics for Day 4</vt:lpstr>
      <vt:lpstr>Topics for Day 4</vt:lpstr>
      <vt:lpstr>Tabular Data</vt:lpstr>
      <vt:lpstr>Feature Scaling</vt:lpstr>
      <vt:lpstr>Feature Scaling</vt:lpstr>
      <vt:lpstr>Imputing Missing Values</vt:lpstr>
      <vt:lpstr>Categorical Variables</vt:lpstr>
      <vt:lpstr>Label Encoding - Example</vt:lpstr>
      <vt:lpstr>Label Encoding - Example</vt:lpstr>
      <vt:lpstr>One-Hot Encoding</vt:lpstr>
      <vt:lpstr>One-Hot Encoding</vt:lpstr>
      <vt:lpstr>Topics for Day 4</vt:lpstr>
      <vt:lpstr>AutoML</vt:lpstr>
      <vt:lpstr>Auto                AutoML - Hands on</vt:lpstr>
      <vt:lpstr>Auto</vt:lpstr>
      <vt:lpstr>Topics for Day 4</vt:lpstr>
      <vt:lpstr>Motivation and Applications</vt:lpstr>
      <vt:lpstr>Motivation and Applications</vt:lpstr>
      <vt:lpstr>Computer Vision (CV) Problems</vt:lpstr>
      <vt:lpstr>Computer Vision (CV) Problems</vt:lpstr>
      <vt:lpstr>Computer Vision (CV) Problems</vt:lpstr>
      <vt:lpstr>Computer Vision (CV) Problems</vt:lpstr>
      <vt:lpstr>Topics for Day 4</vt:lpstr>
      <vt:lpstr>Image Representation</vt:lpstr>
      <vt:lpstr>Grayscale Images</vt:lpstr>
      <vt:lpstr>Color Images</vt:lpstr>
      <vt:lpstr>Color Images</vt:lpstr>
      <vt:lpstr>Image Filtering</vt:lpstr>
      <vt:lpstr>Image Filtering</vt:lpstr>
      <vt:lpstr>Image Filtering</vt:lpstr>
      <vt:lpstr>Image Filtering</vt:lpstr>
      <vt:lpstr>Image Filtering</vt:lpstr>
      <vt:lpstr>Smoothing Filters</vt:lpstr>
      <vt:lpstr>Edge Detection Filter</vt:lpstr>
      <vt:lpstr>Image Filtering</vt:lpstr>
      <vt:lpstr>Image Filtering - Hands on</vt:lpstr>
      <vt:lpstr>Topics for Day 4</vt:lpstr>
      <vt:lpstr>Convolutional Neural Networks</vt:lpstr>
      <vt:lpstr>Convolutional Neural Networks</vt:lpstr>
      <vt:lpstr>Filters and Convolution</vt:lpstr>
      <vt:lpstr>Pooling (Down sampling)</vt:lpstr>
      <vt:lpstr>Pooling (Down sampling)</vt:lpstr>
      <vt:lpstr>Convolution and Pooling</vt:lpstr>
      <vt:lpstr>Flattening</vt:lpstr>
      <vt:lpstr>Fully Connected (FC) Layer</vt:lpstr>
      <vt:lpstr>Classification</vt:lpstr>
      <vt:lpstr>Classification</vt:lpstr>
      <vt:lpstr>Some important CNN Models</vt:lpstr>
      <vt:lpstr>LeNet</vt:lpstr>
      <vt:lpstr>LeNet</vt:lpstr>
      <vt:lpstr>LeNet</vt:lpstr>
      <vt:lpstr>AlexNet</vt:lpstr>
      <vt:lpstr>AlexNet</vt:lpstr>
      <vt:lpstr>VGGNet</vt:lpstr>
      <vt:lpstr>VGG-16</vt:lpstr>
      <vt:lpstr>Residual Network (ResNet)</vt:lpstr>
      <vt:lpstr>The many flavors of ResNet blocks</vt:lpstr>
      <vt:lpstr>Topics for Day 4</vt:lpstr>
      <vt:lpstr>Pre-trained Models</vt:lpstr>
      <vt:lpstr>Utilizing Pre-trained Models</vt:lpstr>
      <vt:lpstr>Transfer Learning - Hands on # 1</vt:lpstr>
      <vt:lpstr>Transfer Learning - Hands on # 2</vt:lpstr>
      <vt:lpstr>Auto C            CV - Hands on</vt:lpstr>
      <vt:lpstr>Topics for Day 4</vt:lpstr>
      <vt:lpstr>Final Project – Sentiment Analysis</vt:lpstr>
      <vt:lpstr>Notebooks for Day 4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633</cp:revision>
  <cp:lastPrinted>2016-03-08T22:08:17Z</cp:lastPrinted>
  <dcterms:created xsi:type="dcterms:W3CDTF">2019-12-18T06:10:11Z</dcterms:created>
  <dcterms:modified xsi:type="dcterms:W3CDTF">2020-02-26T19:47:08Z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